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3" r:id="rId3"/>
    <p:sldId id="275" r:id="rId4"/>
    <p:sldId id="276" r:id="rId5"/>
    <p:sldId id="279" r:id="rId6"/>
    <p:sldId id="280" r:id="rId7"/>
    <p:sldId id="284" r:id="rId8"/>
    <p:sldId id="282" r:id="rId9"/>
    <p:sldId id="281" r:id="rId10"/>
    <p:sldId id="283" r:id="rId11"/>
    <p:sldId id="277" r:id="rId12"/>
  </p:sldIdLst>
  <p:sldSz cx="9144000" cy="6858000" type="screen4x3"/>
  <p:notesSz cx="6858000" cy="9040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417E"/>
    <a:srgbClr val="0A2972"/>
    <a:srgbClr val="000066"/>
    <a:srgbClr val="0911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24" autoAdjust="0"/>
    <p:restoredTop sz="82593" autoAdjust="0"/>
  </p:normalViewPr>
  <p:slideViewPr>
    <p:cSldViewPr>
      <p:cViewPr varScale="1">
        <p:scale>
          <a:sx n="61" d="100"/>
          <a:sy n="61" d="100"/>
        </p:scale>
        <p:origin x="-7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88375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588375"/>
            <a:ext cx="29718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51377DB-B50F-4610-A2A1-181FD285E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24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7E92-CEFC-4F0A-B8B5-8E926E9D065A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77863"/>
            <a:ext cx="4521200" cy="3390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294188"/>
            <a:ext cx="5486400" cy="4068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86788"/>
            <a:ext cx="2971800" cy="4524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586788"/>
            <a:ext cx="2971800" cy="4524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D7B5D-9F32-4921-89ED-124D073D0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llpap-projects.com/Work_File_Downloads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willpap-projects.com/Docus/Conferences/ProgMediaConf_Docu.html" TargetMode="Externa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7B5D-9F32-4921-89ED-124D073D00A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7B5D-9F32-4921-89ED-124D073D00A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7B5D-9F32-4921-89ED-124D073D00A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7B5D-9F32-4921-89ED-124D073D00A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7B5D-9F32-4921-89ED-124D073D00A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7B5D-9F32-4921-89ED-124D073D00A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7B5D-9F32-4921-89ED-124D073D00A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http://www.willpap-projects.com/Work_File_Downloads/</a:t>
            </a:r>
            <a:endParaRPr lang="en-US" dirty="0" smtClean="0"/>
          </a:p>
          <a:p>
            <a:endParaRPr lang="en-US" baseline="0" dirty="0" smtClean="0"/>
          </a:p>
          <a:p>
            <a:r>
              <a:rPr lang="en-US" dirty="0" smtClean="0">
                <a:hlinkClick r:id="rId4"/>
              </a:rPr>
              <a:t>http://www.willpap-projects.com/Docus/Conferences/ProgMediaConf_Docu.html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7B5D-9F32-4921-89ED-124D073D00A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7B5D-9F32-4921-89ED-124D073D00A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D7B5D-9F32-4921-89ED-124D073D00A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5E8B7-EB8A-441F-BEAD-68869C71C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FBCD1-7127-499C-A2EA-F909C26F9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4A462-3105-4A5D-9FD2-57E5579DD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218DF-85EF-4FC3-87EF-CCA318016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F112D-BC91-4C15-8C06-5A002178B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18C0D-4D46-437F-9BA6-52A5B028C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091B2-6099-4F45-A732-143A8C8D62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7C1B6-3C43-4338-AD56-EA2BEB1483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67E63-2261-4033-B858-E3D164F7D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8C81A-78CD-4CE3-A198-FECBBF26A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EA7B4-A758-468B-8622-F7B5E25BF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F583842-0B40-4547-BBD5-AF13466A4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3946525"/>
            <a:ext cx="914400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203200">
            <a:solidFill>
              <a:srgbClr val="13417E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FuNFRie8w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llpap-projects.com/Docus/Conferences/ProgMediaConf_Docu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sj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946525"/>
            <a:ext cx="8991600" cy="2911475"/>
          </a:xfrm>
          <a:prstGeom prst="rect">
            <a:avLst/>
          </a:prstGeom>
          <a:solidFill>
            <a:srgbClr val="13417E"/>
          </a:solidFill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203200">
            <a:solidFill>
              <a:srgbClr val="13417E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1295400"/>
            <a:ext cx="8610600" cy="2514600"/>
          </a:xfrm>
        </p:spPr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latin typeface="Arial" pitchFamily="34" charset="0"/>
                <a:cs typeface="Arial" pitchFamily="34" charset="0"/>
              </a:rPr>
              <a:t>Pace 2.0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>Leveraging Virtual Technology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Beth Gordon Klingner, PhD</a:t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Assistant Dean for Instructional Technology</a:t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Dyson College of Arts and Sciences</a:t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May 5,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67E63-2261-4033-B858-E3D164F7D4E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609600"/>
            <a:ext cx="7924800" cy="13716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Sample List of Universities in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Bentley College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Bowling Green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Buffalo State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California State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Clemson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Columbia University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Duke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Drexel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Georgia State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Harvard University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Iowa State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Ithaca College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Marist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MIT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New York University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Ohio State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Penn State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Princeton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Rice University</a:t>
            </a:r>
          </a:p>
          <a:p>
            <a:endParaRPr lang="en-US" sz="2000" dirty="0" smtClean="0"/>
          </a:p>
          <a:p>
            <a:endParaRPr lang="en-US" dirty="0" smtClean="0"/>
          </a:p>
        </p:txBody>
      </p:sp>
      <p:pic>
        <p:nvPicPr>
          <p:cNvPr id="7" name="Picture 6" descr="PPT4B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1219200"/>
            <a:ext cx="2026508" cy="9144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18C0D-4D46-437F-9BA6-52A5B028C6D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Next Steps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Recruitment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Teaching and Learning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Research and Scholarship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Alumni Connections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PPT4B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2590800"/>
            <a:ext cx="2026508" cy="9144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18C0D-4D46-437F-9BA6-52A5B028C6D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Pace University will be well-positioned in the marketplace through: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1000" i="1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200" i="1" dirty="0" smtClean="0">
                <a:latin typeface="Arial" pitchFamily="34" charset="0"/>
                <a:cs typeface="Arial" pitchFamily="34" charset="0"/>
              </a:rPr>
              <a:t>Increased interdisciplinary coursework,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200" i="1" dirty="0" smtClean="0">
                <a:latin typeface="Arial" pitchFamily="34" charset="0"/>
                <a:cs typeface="Arial" pitchFamily="34" charset="0"/>
              </a:rPr>
              <a:t>The continued development of online and blended courses using emergent technologies,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200" i="1" dirty="0" smtClean="0">
                <a:latin typeface="Arial" pitchFamily="34" charset="0"/>
                <a:cs typeface="Arial" pitchFamily="34" charset="0"/>
              </a:rPr>
              <a:t>Fostering greater interconnection between undergraduate and graduate programs across schools and disciplines, and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200" i="1" dirty="0" smtClean="0">
                <a:latin typeface="Arial" pitchFamily="34" charset="0"/>
                <a:cs typeface="Arial" pitchFamily="34" charset="0"/>
              </a:rPr>
              <a:t>Responding to the needs of our “digital native” students.</a:t>
            </a:r>
          </a:p>
          <a:p>
            <a:pPr lvl="1" eaLnBrk="1" hangingPunct="1">
              <a:lnSpc>
                <a:spcPct val="90000"/>
              </a:lnSpc>
              <a:buNone/>
            </a:pPr>
            <a:endParaRPr lang="en-US" sz="1000" i="1" dirty="0" smtClean="0">
              <a:latin typeface="Arial" pitchFamily="34" charset="0"/>
              <a:cs typeface="Arial" pitchFamily="34" charset="0"/>
            </a:endParaRPr>
          </a:p>
          <a:p>
            <a:pPr lvl="3" eaLnBrk="1" hangingPunct="1">
              <a:lnSpc>
                <a:spcPct val="90000"/>
              </a:lnSpc>
              <a:buNone/>
            </a:pP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				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--Provost Geoff Brackett</a:t>
            </a:r>
          </a:p>
          <a:p>
            <a:pPr lvl="3" eaLnBrk="1" hangingPunct="1">
              <a:lnSpc>
                <a:spcPct val="90000"/>
              </a:lnSpc>
              <a:buNone/>
            </a:pPr>
            <a:endParaRPr lang="en-US" sz="1200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Title 5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9906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Arial" pitchFamily="34" charset="0"/>
                <a:cs typeface="Arial" pitchFamily="34" charset="0"/>
              </a:rPr>
              <a:t>Pace in the 21</a:t>
            </a:r>
            <a:r>
              <a:rPr lang="en-US" sz="40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 Century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3218DF-85EF-4FC3-87EF-CCA3180164C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How Our Students (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Digital Natives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Communicate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362200"/>
            <a:ext cx="3810000" cy="41148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Instant Messaging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Texting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Facebook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 MySpace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Linkedin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Twitter</a:t>
            </a: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Flickr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/ YouTub</a:t>
            </a:r>
            <a:r>
              <a:rPr lang="en-US" dirty="0" smtClean="0"/>
              <a:t>e</a:t>
            </a:r>
          </a:p>
          <a:p>
            <a:r>
              <a:rPr lang="en-US" dirty="0" smtClean="0"/>
              <a:t>Second Life</a:t>
            </a:r>
          </a:p>
          <a:p>
            <a:pPr lvl="1"/>
            <a:r>
              <a:rPr lang="en-US" sz="1600" dirty="0" smtClean="0"/>
              <a:t>(funded by Verizon </a:t>
            </a:r>
            <a:r>
              <a:rPr lang="en-US" sz="1600" i="1" dirty="0" err="1" smtClean="0"/>
              <a:t>Thinkfinity</a:t>
            </a:r>
            <a:r>
              <a:rPr lang="en-US" sz="1600" i="1" dirty="0" smtClean="0"/>
              <a:t> </a:t>
            </a:r>
            <a:r>
              <a:rPr lang="en-US" sz="1600" dirty="0" smtClean="0"/>
              <a:t>Grant)</a:t>
            </a: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981200"/>
            <a:ext cx="290379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18C0D-4D46-437F-9BA6-52A5B028C6D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7" descr="PPT75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344" r="234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PPT4E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4953000"/>
            <a:ext cx="3990476" cy="119047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EA7B4-A758-468B-8622-F7B5E25BF93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PT4C7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9200" y="1447800"/>
            <a:ext cx="6132328" cy="41148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3218DF-85EF-4FC3-87EF-CCA3180164C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The Facts of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Second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Life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86200" cy="4724400"/>
          </a:xfrm>
        </p:spPr>
        <p:txBody>
          <a:bodyPr/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SL is a social networking site, not game, created in 2003, popularized in 2006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Residents create avatars that socialize, fly, buy and sell goods and services 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Currency: Approximately 260 Linden = $1.00 USD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IBM and others are using SL for meeting, training, interviews and simulations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Ohio State </a:t>
            </a:r>
            <a:r>
              <a:rPr lang="en-US" sz="2000" u="sng" dirty="0" smtClean="0">
                <a:latin typeface="Arial" pitchFamily="34" charset="0"/>
                <a:cs typeface="Arial" pitchFamily="34" charset="0"/>
                <a:hlinkClick r:id="rId3"/>
              </a:rPr>
              <a:t>http://www.youtube.com/watch?v=aFuNFRie8wA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752600"/>
            <a:ext cx="3810000" cy="3313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518C0D-4D46-437F-9BA6-52A5B028C6D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Pace University in Second Life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Placeholder 4" descr="PPT67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4928" r="4928"/>
          <a:stretch>
            <a:fillRect/>
          </a:stretch>
        </p:blipFill>
        <p:spPr>
          <a:xfrm>
            <a:off x="1676400" y="457200"/>
            <a:ext cx="5486400" cy="4114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Strategic Planning Committee</a:t>
            </a:r>
          </a:p>
          <a:p>
            <a:pPr marL="342900" indent="-342900">
              <a:buAutoNum type="arabicPeriod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Design and Programming Committee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EA7B4-A758-468B-8622-F7B5E25BF93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4800600"/>
            <a:ext cx="4992688" cy="381000"/>
          </a:xfrm>
        </p:spPr>
        <p:txBody>
          <a:bodyPr/>
          <a:lstStyle/>
          <a:p>
            <a:endParaRPr lang="en-US" sz="1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0" y="4724400"/>
            <a:ext cx="5867400" cy="1905000"/>
          </a:xfrm>
        </p:spPr>
        <p:txBody>
          <a:bodyPr/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Conference speaker Peter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Traub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webcast at the 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Second Life Programmable Media II Conference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4/08</a:t>
            </a:r>
          </a:p>
          <a:p>
            <a:r>
              <a:rPr lang="en-US" sz="2000" dirty="0" smtClean="0">
                <a:hlinkClick r:id="rId3"/>
              </a:rPr>
              <a:t>http://www.willpap-projects.com/Docus/Conferences/ProgMediaConf_Docu.html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1026" name="Picture 2" descr="3291730934_130224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/>
          <a:srcRect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4EA7B4-A758-468B-8622-F7B5E25BF93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SL in the news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i="1" dirty="0" smtClean="0">
                <a:hlinkClick r:id="rId3"/>
              </a:rPr>
              <a:t>The London School of Journalism</a:t>
            </a:r>
            <a:r>
              <a:rPr lang="en-US" sz="2000" i="1" dirty="0" smtClean="0"/>
              <a:t> has launched a college in Second Life to offer free lectures on journalism to the virtual world. </a:t>
            </a:r>
            <a:r>
              <a:rPr lang="en-US" sz="2000" b="1" dirty="0" smtClean="0"/>
              <a:t>Journalism.co.uk</a:t>
            </a:r>
            <a:r>
              <a:rPr lang="en-US" sz="2000" dirty="0" smtClean="0"/>
              <a:t> 4/23/08</a:t>
            </a:r>
          </a:p>
          <a:p>
            <a:r>
              <a:rPr lang="en-US" sz="2000" i="1" dirty="0" smtClean="0"/>
              <a:t>“. . . companies are turning to virtual offices and landscapes as tools for employees and business partners to collaborate and learn.”</a:t>
            </a:r>
            <a:r>
              <a:rPr lang="en-US" sz="2000" dirty="0" smtClean="0"/>
              <a:t> </a:t>
            </a:r>
            <a:r>
              <a:rPr lang="en-US" sz="2000" b="1" dirty="0" smtClean="0"/>
              <a:t>Wall Street Journal</a:t>
            </a:r>
            <a:r>
              <a:rPr lang="en-US" sz="2000" dirty="0" smtClean="0"/>
              <a:t> 4/3/08</a:t>
            </a:r>
            <a:endParaRPr lang="en-US" sz="2000" i="1" dirty="0" smtClean="0"/>
          </a:p>
          <a:p>
            <a:r>
              <a:rPr lang="en-US" sz="2000" i="1" dirty="0" smtClean="0"/>
              <a:t>In-world networking events and conferences are part of this new virtual world. In fact, many big name corporations have already created a notable presence in Second Life, . . . . "IBM, Sun, Cisco, Intel, AMD, Motorola, Dell, the list goes on and on.” </a:t>
            </a:r>
            <a:r>
              <a:rPr lang="en-US" sz="2000" b="1" dirty="0" smtClean="0"/>
              <a:t>ITWorld.com</a:t>
            </a:r>
            <a:r>
              <a:rPr lang="en-US" sz="2000" dirty="0" smtClean="0"/>
              <a:t> 3/18/08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3218DF-85EF-4FC3-87EF-CCA3180164C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Settings\rschepp\Application Data\Microsoft\Templates\Template.pot</Template>
  <TotalTime>960</TotalTime>
  <Words>370</Words>
  <Application>Microsoft PowerPoint</Application>
  <PresentationFormat>On-screen Show (4:3)</PresentationFormat>
  <Paragraphs>83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Template</vt:lpstr>
      <vt:lpstr>  Pace 2.0  Leveraging Virtual Technology   Beth Gordon Klingner, PhD Assistant Dean for Instructional Technology Dyson College of Arts and Sciences  May 5, 2008</vt:lpstr>
      <vt:lpstr>Pace in the 21st Century</vt:lpstr>
      <vt:lpstr>How Our Students (Digital Natives) Communicate</vt:lpstr>
      <vt:lpstr>Slide 4</vt:lpstr>
      <vt:lpstr>Slide 5</vt:lpstr>
      <vt:lpstr>The Facts of Second Life</vt:lpstr>
      <vt:lpstr>Pace University in Second Life</vt:lpstr>
      <vt:lpstr>Slide 8</vt:lpstr>
      <vt:lpstr>SL in the news</vt:lpstr>
      <vt:lpstr>Sample List of Universities in </vt:lpstr>
      <vt:lpstr>Next Steps </vt:lpstr>
    </vt:vector>
  </TitlesOfParts>
  <Company>Pace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life</dc:title>
  <dc:creator>bklingner</dc:creator>
  <cp:lastModifiedBy>Pace University</cp:lastModifiedBy>
  <cp:revision>94</cp:revision>
  <dcterms:created xsi:type="dcterms:W3CDTF">2005-01-06T17:26:53Z</dcterms:created>
  <dcterms:modified xsi:type="dcterms:W3CDTF">2008-05-23T13:36:02Z</dcterms:modified>
</cp:coreProperties>
</file>