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7" r:id="rId2"/>
    <p:sldMasterId id="2147483653" r:id="rId3"/>
  </p:sldMasterIdLst>
  <p:notesMasterIdLst>
    <p:notesMasterId r:id="rId5"/>
  </p:notesMasterIdLst>
  <p:handoutMasterIdLst>
    <p:handoutMasterId r:id="rId6"/>
  </p:handoutMasterIdLst>
  <p:sldIdLst>
    <p:sldId id="257" r:id="rId4"/>
  </p:sldIdLst>
  <p:sldSz cx="43891200" cy="32918400"/>
  <p:notesSz cx="6858000" cy="9144000"/>
  <p:defaultText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9E5"/>
    <a:srgbClr val="F3F5FA"/>
    <a:srgbClr val="CDD2DE"/>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94701" autoAdjust="0"/>
  </p:normalViewPr>
  <p:slideViewPr>
    <p:cSldViewPr snapToGrid="0" snapToObjects="1" showGuides="1">
      <p:cViewPr varScale="1">
        <p:scale>
          <a:sx n="17" d="100"/>
          <a:sy n="17" d="100"/>
        </p:scale>
        <p:origin x="1752" y="125"/>
      </p:cViewPr>
      <p:guideLst>
        <p:guide orient="horz" pos="3318"/>
        <p:guide orient="horz" pos="288"/>
        <p:guide orient="horz" pos="20160"/>
        <p:guide orient="horz"/>
        <p:guide pos="581"/>
        <p:guide pos="27069"/>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79" d="100"/>
          <a:sy n="79" d="100"/>
        </p:scale>
        <p:origin x="-376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image" Target="../media/image4.wmf"/><Relationship Id="rId1" Type="http://schemas.openxmlformats.org/officeDocument/2006/relationships/image" Target="../media/image3.wmf"/><Relationship Id="rId4"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5/2/2018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974068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5/2/2018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2414637987"/>
      </p:ext>
    </p:extLst>
  </p:cSld>
  <p:clrMap bg1="lt1" tx1="dk1" bg2="lt2" tx2="dk2" accent1="accent1" accent2="accent2" accent3="accent3" accent4="accent4" accent5="accent5" accent6="accent6" hlink="hlink" folHlink="folHlink"/>
  <p:notesStyle>
    <a:lvl1pPr marL="0" algn="l" defTabSz="4388900" rtl="0" eaLnBrk="1" latinLnBrk="0" hangingPunct="1">
      <a:defRPr sz="5800" kern="1200">
        <a:solidFill>
          <a:schemeClr val="tx1"/>
        </a:solidFill>
        <a:latin typeface="+mn-lt"/>
        <a:ea typeface="+mn-ea"/>
        <a:cs typeface="+mn-cs"/>
      </a:defRPr>
    </a:lvl1pPr>
    <a:lvl2pPr marL="2194451" algn="l" defTabSz="4388900" rtl="0" eaLnBrk="1" latinLnBrk="0" hangingPunct="1">
      <a:defRPr sz="5800" kern="1200">
        <a:solidFill>
          <a:schemeClr val="tx1"/>
        </a:solidFill>
        <a:latin typeface="+mn-lt"/>
        <a:ea typeface="+mn-ea"/>
        <a:cs typeface="+mn-cs"/>
      </a:defRPr>
    </a:lvl2pPr>
    <a:lvl3pPr marL="4388900" algn="l" defTabSz="4388900" rtl="0" eaLnBrk="1" latinLnBrk="0" hangingPunct="1">
      <a:defRPr sz="5800" kern="1200">
        <a:solidFill>
          <a:schemeClr val="tx1"/>
        </a:solidFill>
        <a:latin typeface="+mn-lt"/>
        <a:ea typeface="+mn-ea"/>
        <a:cs typeface="+mn-cs"/>
      </a:defRPr>
    </a:lvl3pPr>
    <a:lvl4pPr marL="6583351" algn="l" defTabSz="4388900" rtl="0" eaLnBrk="1" latinLnBrk="0" hangingPunct="1">
      <a:defRPr sz="5800" kern="1200">
        <a:solidFill>
          <a:schemeClr val="tx1"/>
        </a:solidFill>
        <a:latin typeface="+mn-lt"/>
        <a:ea typeface="+mn-ea"/>
        <a:cs typeface="+mn-cs"/>
      </a:defRPr>
    </a:lvl4pPr>
    <a:lvl5pPr marL="8777801" algn="l" defTabSz="4388900" rtl="0" eaLnBrk="1" latinLnBrk="0" hangingPunct="1">
      <a:defRPr sz="5800" kern="1200">
        <a:solidFill>
          <a:schemeClr val="tx1"/>
        </a:solidFill>
        <a:latin typeface="+mn-lt"/>
        <a:ea typeface="+mn-ea"/>
        <a:cs typeface="+mn-cs"/>
      </a:defRPr>
    </a:lvl5pPr>
    <a:lvl6pPr marL="10972252" algn="l" defTabSz="4388900" rtl="0" eaLnBrk="1" latinLnBrk="0" hangingPunct="1">
      <a:defRPr sz="5800" kern="1200">
        <a:solidFill>
          <a:schemeClr val="tx1"/>
        </a:solidFill>
        <a:latin typeface="+mn-lt"/>
        <a:ea typeface="+mn-ea"/>
        <a:cs typeface="+mn-cs"/>
      </a:defRPr>
    </a:lvl6pPr>
    <a:lvl7pPr marL="13166703" algn="l" defTabSz="4388900" rtl="0" eaLnBrk="1" latinLnBrk="0" hangingPunct="1">
      <a:defRPr sz="5800" kern="1200">
        <a:solidFill>
          <a:schemeClr val="tx1"/>
        </a:solidFill>
        <a:latin typeface="+mn-lt"/>
        <a:ea typeface="+mn-ea"/>
        <a:cs typeface="+mn-cs"/>
      </a:defRPr>
    </a:lvl7pPr>
    <a:lvl8pPr marL="15361152" algn="l" defTabSz="4388900" rtl="0" eaLnBrk="1" latinLnBrk="0" hangingPunct="1">
      <a:defRPr sz="5800" kern="1200">
        <a:solidFill>
          <a:schemeClr val="tx1"/>
        </a:solidFill>
        <a:latin typeface="+mn-lt"/>
        <a:ea typeface="+mn-ea"/>
        <a:cs typeface="+mn-cs"/>
      </a:defRPr>
    </a:lvl8pPr>
    <a:lvl9pPr marL="17555603" algn="l" defTabSz="4388900" rtl="0" eaLnBrk="1" latinLnBrk="0" hangingPunct="1">
      <a:defRPr sz="5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3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6" y="6295353"/>
            <a:ext cx="13591277"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38" y="5431995"/>
            <a:ext cx="13573126"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22338" y="18240478"/>
            <a:ext cx="1359286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0" name="Text Placeholder 5"/>
          <p:cNvSpPr>
            <a:spLocks noGrp="1"/>
          </p:cNvSpPr>
          <p:nvPr>
            <p:ph type="body" sz="quarter" idx="20" hasCustomPrompt="1"/>
          </p:nvPr>
        </p:nvSpPr>
        <p:spPr>
          <a:xfrm>
            <a:off x="942080" y="17409229"/>
            <a:ext cx="1357312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5154276" y="2159508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5154276" y="20739663"/>
            <a:ext cx="13571534"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MATERIALS &amp; METHODS</a:t>
            </a:r>
            <a:endParaRPr lang="en-US" dirty="0"/>
          </a:p>
        </p:txBody>
      </p:sp>
      <p:sp>
        <p:nvSpPr>
          <p:cNvPr id="23" name="Text Placeholder 3"/>
          <p:cNvSpPr>
            <a:spLocks noGrp="1"/>
          </p:cNvSpPr>
          <p:nvPr>
            <p:ph type="body" sz="quarter" idx="23" hasCustomPrompt="1"/>
          </p:nvPr>
        </p:nvSpPr>
        <p:spPr>
          <a:xfrm>
            <a:off x="15162215" y="6295353"/>
            <a:ext cx="13571534"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15154277" y="5431995"/>
            <a:ext cx="13579475"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9395741" y="5431995"/>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9395741" y="6295353"/>
            <a:ext cx="13576029"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29395741" y="17377122"/>
            <a:ext cx="13576029" cy="754045"/>
          </a:xfrm>
          <a:prstGeom prst="rect">
            <a:avLst/>
          </a:prstGeom>
          <a:noFill/>
        </p:spPr>
        <p:txBody>
          <a:bodyPr wrap="square" lIns="91436" tIns="91436" rIns="91436" bIns="91436" anchor="ctr" anchorCtr="0">
            <a:spAutoFit/>
          </a:bodyPr>
          <a:lstStyle>
            <a:lvl1pPr marL="0" indent="0" algn="ctr">
              <a:buNone/>
              <a:tabLst/>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9390710" y="18157350"/>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29395741" y="25845657"/>
            <a:ext cx="13576029"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9395742" y="26625887"/>
            <a:ext cx="13581061" cy="861752"/>
          </a:xfrm>
          <a:prstGeom prst="rect">
            <a:avLst/>
          </a:prstGeom>
        </p:spPr>
        <p:txBody>
          <a:bodyPr wrap="square" lIns="228589" tIns="228589" rIns="228589" bIns="228589">
            <a:spAutoFit/>
          </a:bodyPr>
          <a:lstStyle>
            <a:lvl1pPr marL="0" indent="0">
              <a:buNone/>
              <a:defRPr sz="26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tandard 4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378481"/>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922341"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INTRODUCTION or ABSTRACT</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OBJECTIVES</a:t>
            </a:r>
            <a:endParaRPr lang="en-US" dirty="0"/>
          </a:p>
        </p:txBody>
      </p:sp>
      <p:sp>
        <p:nvSpPr>
          <p:cNvPr id="21" name="Text Placeholder 3"/>
          <p:cNvSpPr>
            <a:spLocks noGrp="1"/>
          </p:cNvSpPr>
          <p:nvPr>
            <p:ph type="body" sz="quarter" idx="21" hasCustomPrompt="1"/>
          </p:nvPr>
        </p:nvSpPr>
        <p:spPr>
          <a:xfrm>
            <a:off x="11587165"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2" name="Text Placeholder 5"/>
          <p:cNvSpPr>
            <a:spLocks noGrp="1"/>
          </p:cNvSpPr>
          <p:nvPr>
            <p:ph type="body" sz="quarter" idx="22" hasCustomPrompt="1"/>
          </p:nvPr>
        </p:nvSpPr>
        <p:spPr>
          <a:xfrm>
            <a:off x="11587166" y="5548749"/>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MATERIALS &amp; METHODS</a:t>
            </a:r>
            <a:endParaRPr lang="en-US" dirty="0"/>
          </a:p>
        </p:txBody>
      </p:sp>
      <p:sp>
        <p:nvSpPr>
          <p:cNvPr id="23" name="Text Placeholder 3"/>
          <p:cNvSpPr>
            <a:spLocks noGrp="1"/>
          </p:cNvSpPr>
          <p:nvPr>
            <p:ph type="body" sz="quarter" idx="23" hasCustomPrompt="1"/>
          </p:nvPr>
        </p:nvSpPr>
        <p:spPr>
          <a:xfrm>
            <a:off x="22258339" y="6378481"/>
            <a:ext cx="10048874"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4" name="Text Placeholder 5"/>
          <p:cNvSpPr>
            <a:spLocks noGrp="1"/>
          </p:cNvSpPr>
          <p:nvPr>
            <p:ph type="body" sz="quarter" idx="24" hasCustomPrompt="1"/>
          </p:nvPr>
        </p:nvSpPr>
        <p:spPr>
          <a:xfrm>
            <a:off x="22250400" y="5548749"/>
            <a:ext cx="10058400"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RESULTS</a:t>
            </a:r>
            <a:endParaRPr lang="en-US" dirty="0"/>
          </a:p>
        </p:txBody>
      </p:sp>
      <p:sp>
        <p:nvSpPr>
          <p:cNvPr id="25" name="Text Placeholder 5"/>
          <p:cNvSpPr>
            <a:spLocks noGrp="1"/>
          </p:cNvSpPr>
          <p:nvPr>
            <p:ph type="body" sz="quarter" idx="25" hasCustomPrompt="1"/>
          </p:nvPr>
        </p:nvSpPr>
        <p:spPr>
          <a:xfrm>
            <a:off x="32914027" y="5548749"/>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32914027" y="6378481"/>
            <a:ext cx="10047018"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32914027"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32914027" y="15011402"/>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32914027" y="25679401"/>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32914027" y="26433446"/>
            <a:ext cx="10052050"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60" name="Text Placeholder 3"/>
          <p:cNvSpPr>
            <a:spLocks noGrp="1"/>
          </p:cNvSpPr>
          <p:nvPr>
            <p:ph type="body" sz="quarter" idx="96" hasCustomPrompt="1"/>
          </p:nvPr>
        </p:nvSpPr>
        <p:spPr>
          <a:xfrm>
            <a:off x="904188" y="14951552"/>
            <a:ext cx="10056813" cy="846363"/>
          </a:xfrm>
          <a:prstGeom prst="rect">
            <a:avLst/>
          </a:prstGeom>
        </p:spPr>
        <p:txBody>
          <a:bodyPr wrap="square" lIns="228589" tIns="228589" rIns="228589" bIns="228589">
            <a:spAutoFit/>
          </a:bodyPr>
          <a:lstStyle>
            <a:lvl1pPr marL="0" indent="0">
              <a:buNone/>
              <a:defRPr sz="2500">
                <a:solidFill>
                  <a:schemeClr val="accent5">
                    <a:lumMod val="50000"/>
                  </a:schemeClr>
                </a:solidFill>
                <a:latin typeface="Times New Roman" pitchFamily="18" charset="0"/>
                <a:cs typeface="Times New Roman" pitchFamily="18"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Type in or paste your text here</a:t>
            </a:r>
            <a:endParaRPr lang="en-US" dirty="0"/>
          </a:p>
        </p:txBody>
      </p:sp>
      <p:sp>
        <p:nvSpPr>
          <p:cNvPr id="77"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78"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79"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extLst>
      <p:ext uri="{BB962C8B-B14F-4D97-AF65-F5344CB8AC3E}">
        <p14:creationId xmlns:p14="http://schemas.microsoft.com/office/powerpoint/2010/main" val="18807636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904188" y="6212225"/>
            <a:ext cx="10056813"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922341" y="5348867"/>
            <a:ext cx="10048875" cy="754045"/>
          </a:xfrm>
          <a:prstGeom prst="rect">
            <a:avLst/>
          </a:prstGeom>
          <a:noFill/>
        </p:spPr>
        <p:txBody>
          <a:bodyPr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INTRODUCTION or ABSTRACT</a:t>
            </a:r>
            <a:endParaRPr lang="en-US" dirty="0"/>
          </a:p>
        </p:txBody>
      </p:sp>
      <p:sp>
        <p:nvSpPr>
          <p:cNvPr id="19" name="Text Placeholder 3"/>
          <p:cNvSpPr>
            <a:spLocks noGrp="1"/>
          </p:cNvSpPr>
          <p:nvPr>
            <p:ph type="body" sz="quarter" idx="19" hasCustomPrompt="1"/>
          </p:nvPr>
        </p:nvSpPr>
        <p:spPr>
          <a:xfrm>
            <a:off x="902598" y="15043762"/>
            <a:ext cx="1005840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922339" y="14212513"/>
            <a:ext cx="10050462"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11587163" y="6204287"/>
            <a:ext cx="20720048"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11587164" y="5348867"/>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11587164" y="21896538"/>
            <a:ext cx="20720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11587162" y="21074746"/>
            <a:ext cx="20720050"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32905536" y="5348867"/>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32905536" y="6212225"/>
            <a:ext cx="10047018"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32905536" y="14272738"/>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32905536" y="15011402"/>
            <a:ext cx="10052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32905536" y="25669876"/>
            <a:ext cx="10047018" cy="754045"/>
          </a:xfrm>
          <a:prstGeom prst="rect">
            <a:avLst/>
          </a:prstGeom>
          <a:noFill/>
        </p:spPr>
        <p:txBody>
          <a:bodyPr wrap="square" lIns="91436" tIns="91436" rIns="91436" bIns="91436" anchor="ctr" anchorCtr="0">
            <a:spAutoFit/>
          </a:bodyPr>
          <a:lstStyle>
            <a:lvl1pPr marL="0" indent="0" algn="ctr">
              <a:buNone/>
              <a:defRPr sz="3700" b="1" u="sng" baseline="0">
                <a:solidFill>
                  <a:schemeClr val="accent5">
                    <a:lumMod val="50000"/>
                  </a:schemeClr>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32905536" y="26436774"/>
            <a:ext cx="10052050" cy="846363"/>
          </a:xfrm>
          <a:prstGeom prst="rect">
            <a:avLst/>
          </a:prstGeom>
        </p:spPr>
        <p:txBody>
          <a:bodyPr wrap="square" lIns="228589" tIns="228589" rIns="228589" bIns="228589">
            <a:spAutoFit/>
          </a:bodyPr>
          <a:lstStyle>
            <a:lvl1pPr marL="0" indent="0">
              <a:buNone/>
              <a:defRPr sz="2500">
                <a:latin typeface="Trebuchet MS" pitchFamily="34" charset="0"/>
              </a:defRPr>
            </a:lvl1pPr>
            <a:lvl2pPr marL="1485825" indent="-571471">
              <a:defRPr sz="2500">
                <a:latin typeface="Trebuchet MS" pitchFamily="34" charset="0"/>
              </a:defRPr>
            </a:lvl2pPr>
            <a:lvl3pPr marL="2057297" indent="-571471">
              <a:defRPr sz="2500">
                <a:latin typeface="Trebuchet MS" pitchFamily="34" charset="0"/>
              </a:defRPr>
            </a:lvl3pPr>
            <a:lvl4pPr marL="2685916" indent="-628619">
              <a:defRPr sz="2500">
                <a:latin typeface="Trebuchet MS" pitchFamily="34" charset="0"/>
              </a:defRPr>
            </a:lvl4pPr>
            <a:lvl5pPr marL="3143093" indent="-457177">
              <a:defRPr sz="2500">
                <a:latin typeface="Trebuchet MS" pitchFamily="34" charset="0"/>
              </a:defRPr>
            </a:lvl5pPr>
          </a:lstStyle>
          <a:p>
            <a:pPr lvl="0"/>
            <a:r>
              <a:rPr lang="en-US" dirty="0" smtClean="0"/>
              <a:t>Enter your text here</a:t>
            </a:r>
            <a:endParaRPr lang="en-US" dirty="0"/>
          </a:p>
        </p:txBody>
      </p:sp>
      <p:sp>
        <p:nvSpPr>
          <p:cNvPr id="64" name="Text Placeholder 76"/>
          <p:cNvSpPr>
            <a:spLocks noGrp="1"/>
          </p:cNvSpPr>
          <p:nvPr>
            <p:ph type="body" sz="quarter" idx="150" hasCustomPrompt="1"/>
          </p:nvPr>
        </p:nvSpPr>
        <p:spPr>
          <a:xfrm>
            <a:off x="5932593" y="3383947"/>
            <a:ext cx="31998968" cy="1280160"/>
          </a:xfrm>
          <a:prstGeom prst="rect">
            <a:avLst/>
          </a:prstGeom>
        </p:spPr>
        <p:txBody>
          <a:bodyPr>
            <a:normAutofit/>
          </a:bodyPr>
          <a:lstStyle>
            <a:lvl1pPr marL="0" indent="0" algn="ctr">
              <a:buFontTx/>
              <a:buNone/>
              <a:defRPr sz="60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affiliations</a:t>
            </a:r>
            <a:endParaRPr lang="en-US" dirty="0"/>
          </a:p>
        </p:txBody>
      </p:sp>
      <p:sp>
        <p:nvSpPr>
          <p:cNvPr id="65" name="Text Placeholder 76"/>
          <p:cNvSpPr>
            <a:spLocks noGrp="1"/>
          </p:cNvSpPr>
          <p:nvPr>
            <p:ph type="body" sz="quarter" idx="151" hasCustomPrompt="1"/>
          </p:nvPr>
        </p:nvSpPr>
        <p:spPr>
          <a:xfrm>
            <a:off x="5932593" y="2103787"/>
            <a:ext cx="31998968" cy="1280160"/>
          </a:xfrm>
          <a:prstGeom prst="rect">
            <a:avLst/>
          </a:prstGeom>
        </p:spPr>
        <p:txBody>
          <a:bodyPr anchor="t" anchorCtr="1">
            <a:normAutofit/>
          </a:bodyPr>
          <a:lstStyle>
            <a:lvl1pPr marL="0" indent="0" algn="ctr">
              <a:buFontTx/>
              <a:buNone/>
              <a:defRPr sz="88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authors</a:t>
            </a:r>
            <a:endParaRPr lang="en-US" dirty="0"/>
          </a:p>
        </p:txBody>
      </p:sp>
      <p:sp>
        <p:nvSpPr>
          <p:cNvPr id="66" name="Text Placeholder 76"/>
          <p:cNvSpPr>
            <a:spLocks noGrp="1"/>
          </p:cNvSpPr>
          <p:nvPr>
            <p:ph type="body" sz="quarter" idx="153" hasCustomPrompt="1"/>
          </p:nvPr>
        </p:nvSpPr>
        <p:spPr>
          <a:xfrm>
            <a:off x="5932593" y="465813"/>
            <a:ext cx="31998968" cy="1637973"/>
          </a:xfrm>
          <a:prstGeom prst="rect">
            <a:avLst/>
          </a:prstGeom>
        </p:spPr>
        <p:txBody>
          <a:bodyPr anchor="t" anchorCtr="1">
            <a:normAutofit/>
          </a:bodyPr>
          <a:lstStyle>
            <a:lvl1pPr marL="0" indent="0" algn="ctr">
              <a:buFontTx/>
              <a:buNone/>
              <a:defRPr sz="11500">
                <a:solidFill>
                  <a:schemeClr val="bg1"/>
                </a:solidFill>
                <a:latin typeface="+mj-lt"/>
              </a:defRPr>
            </a:lvl1pPr>
            <a:lvl2pPr>
              <a:buFontTx/>
              <a:buNone/>
              <a:defRPr sz="7200"/>
            </a:lvl2pPr>
            <a:lvl3pPr>
              <a:buFontTx/>
              <a:buNone/>
              <a:defRPr sz="7200"/>
            </a:lvl3pPr>
            <a:lvl4pPr>
              <a:buFontTx/>
              <a:buNone/>
              <a:defRPr sz="7200"/>
            </a:lvl4pPr>
            <a:lvl5pPr>
              <a:buFontTx/>
              <a:buNone/>
              <a:defRPr sz="7200"/>
            </a:lvl5pPr>
          </a:lstStyle>
          <a:p>
            <a:pPr lvl="0"/>
            <a:r>
              <a:rPr lang="en-US" dirty="0" smtClean="0"/>
              <a:t>Click here to add title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3.wmf"/><Relationship Id="rId18" Type="http://schemas.openxmlformats.org/officeDocument/2006/relationships/image" Target="../media/image10.jpeg"/><Relationship Id="rId3" Type="http://schemas.openxmlformats.org/officeDocument/2006/relationships/vmlDrawing" Target="../drawings/vmlDrawing1.vml"/><Relationship Id="rId7" Type="http://schemas.openxmlformats.org/officeDocument/2006/relationships/image" Target="../media/image8.png"/><Relationship Id="rId12" Type="http://schemas.openxmlformats.org/officeDocument/2006/relationships/oleObject" Target="../embeddings/oleObject3.bin"/><Relationship Id="rId17"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1.xml"/><Relationship Id="rId16" Type="http://schemas.openxmlformats.org/officeDocument/2006/relationships/image" Target="../media/image4.wmf"/><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2.wmf"/><Relationship Id="rId5" Type="http://schemas.openxmlformats.org/officeDocument/2006/relationships/image" Target="../media/image6.png"/><Relationship Id="rId15" Type="http://schemas.openxmlformats.org/officeDocument/2006/relationships/oleObject" Target="../embeddings/oleObject4.bin"/><Relationship Id="rId10" Type="http://schemas.openxmlformats.org/officeDocument/2006/relationships/oleObject" Target="../embeddings/oleObject2.bin"/><Relationship Id="rId4" Type="http://schemas.openxmlformats.org/officeDocument/2006/relationships/image" Target="../media/image5.png"/><Relationship Id="rId9" Type="http://schemas.openxmlformats.org/officeDocument/2006/relationships/image" Target="../media/image1.wmf"/><Relationship Id="rId1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6.png"/><Relationship Id="rId18" Type="http://schemas.openxmlformats.org/officeDocument/2006/relationships/oleObject" Target="../embeddings/oleObject8.bin"/><Relationship Id="rId3" Type="http://schemas.openxmlformats.org/officeDocument/2006/relationships/theme" Target="../theme/theme2.xml"/><Relationship Id="rId7" Type="http://schemas.openxmlformats.org/officeDocument/2006/relationships/image" Target="../media/image9.png"/><Relationship Id="rId12" Type="http://schemas.openxmlformats.org/officeDocument/2006/relationships/image" Target="../media/image5.png"/><Relationship Id="rId17" Type="http://schemas.openxmlformats.org/officeDocument/2006/relationships/image" Target="../media/image1.wmf"/><Relationship Id="rId2" Type="http://schemas.openxmlformats.org/officeDocument/2006/relationships/slideLayout" Target="../slideLayouts/slideLayout3.xml"/><Relationship Id="rId16" Type="http://schemas.openxmlformats.org/officeDocument/2006/relationships/oleObject" Target="../embeddings/oleObject7.bin"/><Relationship Id="rId1" Type="http://schemas.openxmlformats.org/officeDocument/2006/relationships/slideLayout" Target="../slideLayouts/slideLayout2.xml"/><Relationship Id="rId6" Type="http://schemas.openxmlformats.org/officeDocument/2006/relationships/image" Target="../media/image3.wmf"/><Relationship Id="rId11" Type="http://schemas.openxmlformats.org/officeDocument/2006/relationships/image" Target="../media/image10.jpeg"/><Relationship Id="rId5" Type="http://schemas.openxmlformats.org/officeDocument/2006/relationships/oleObject" Target="../embeddings/oleObject5.bin"/><Relationship Id="rId15" Type="http://schemas.openxmlformats.org/officeDocument/2006/relationships/image" Target="../media/image8.png"/><Relationship Id="rId10" Type="http://schemas.openxmlformats.org/officeDocument/2006/relationships/hyperlink" Target="http://www.facebook.com/pages/PosterPresentationscom/217914411419?v=app_4949752878&amp;ref=ts" TargetMode="External"/><Relationship Id="rId19" Type="http://schemas.openxmlformats.org/officeDocument/2006/relationships/image" Target="../media/image2.wmf"/><Relationship Id="rId4" Type="http://schemas.openxmlformats.org/officeDocument/2006/relationships/vmlDrawing" Target="../drawings/vmlDrawing2.vml"/><Relationship Id="rId9" Type="http://schemas.openxmlformats.org/officeDocument/2006/relationships/image" Target="../media/image4.wmf"/><Relationship Id="rId1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7.png"/><Relationship Id="rId18" Type="http://schemas.openxmlformats.org/officeDocument/2006/relationships/image" Target="../media/image2.wmf"/><Relationship Id="rId3" Type="http://schemas.openxmlformats.org/officeDocument/2006/relationships/vmlDrawing" Target="../drawings/vmlDrawing3.vml"/><Relationship Id="rId7" Type="http://schemas.openxmlformats.org/officeDocument/2006/relationships/oleObject" Target="../embeddings/oleObject10.bin"/><Relationship Id="rId12" Type="http://schemas.openxmlformats.org/officeDocument/2006/relationships/image" Target="../media/image6.png"/><Relationship Id="rId17" Type="http://schemas.openxmlformats.org/officeDocument/2006/relationships/oleObject" Target="../embeddings/oleObject12.bin"/><Relationship Id="rId2" Type="http://schemas.openxmlformats.org/officeDocument/2006/relationships/theme" Target="../theme/theme3.xml"/><Relationship Id="rId16" Type="http://schemas.openxmlformats.org/officeDocument/2006/relationships/image" Target="../media/image1.wmf"/><Relationship Id="rId1" Type="http://schemas.openxmlformats.org/officeDocument/2006/relationships/slideLayout" Target="../slideLayouts/slideLayout4.xml"/><Relationship Id="rId6" Type="http://schemas.openxmlformats.org/officeDocument/2006/relationships/image" Target="../media/image9.png"/><Relationship Id="rId11" Type="http://schemas.openxmlformats.org/officeDocument/2006/relationships/image" Target="../media/image5.png"/><Relationship Id="rId5" Type="http://schemas.openxmlformats.org/officeDocument/2006/relationships/image" Target="../media/image3.wmf"/><Relationship Id="rId15" Type="http://schemas.openxmlformats.org/officeDocument/2006/relationships/oleObject" Target="../embeddings/oleObject11.bin"/><Relationship Id="rId10" Type="http://schemas.openxmlformats.org/officeDocument/2006/relationships/image" Target="../media/image10.jpeg"/><Relationship Id="rId4" Type="http://schemas.openxmlformats.org/officeDocument/2006/relationships/oleObject" Target="../embeddings/oleObject9.bin"/><Relationship Id="rId9" Type="http://schemas.openxmlformats.org/officeDocument/2006/relationships/hyperlink" Target="http://www.facebook.com/pages/PosterPresentationscom/217914411419?v=app_4949752878&amp;ref=ts" TargetMode="External"/><Relationship Id="rId1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0600"/>
            <a:ext cx="43891200" cy="45719"/>
          </a:xfrm>
          <a:prstGeom prst="rect">
            <a:avLst/>
          </a:prstGeom>
          <a:solidFill>
            <a:schemeClr val="accent5">
              <a:lumMod val="50000"/>
            </a:schemeClr>
          </a:solidFill>
          <a:ln w="152400">
            <a:solidFill>
              <a:schemeClr val="accent5">
                <a:lumMod val="50000"/>
              </a:schemeClr>
            </a:solidFill>
            <a:miter lim="800000"/>
            <a:headEnd/>
            <a:tailEnd/>
          </a:ln>
          <a:effectLst/>
        </p:spPr>
        <p:txBody>
          <a:bodyPr wrap="none" lIns="91436" tIns="45717" rIns="91436" bIns="45717" anchor="ctr"/>
          <a:lstStyle/>
          <a:p>
            <a:pPr>
              <a:defRPr/>
            </a:pPr>
            <a:endParaRPr lang="en-US" dirty="0"/>
          </a:p>
        </p:txBody>
      </p:sp>
      <p:sp>
        <p:nvSpPr>
          <p:cNvPr id="10" name="Text Box 14"/>
          <p:cNvSpPr txBox="1">
            <a:spLocks noChangeArrowheads="1"/>
          </p:cNvSpPr>
          <p:nvPr/>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
        <p:nvSpPr>
          <p:cNvPr id="2" name="Rounded Rectangle 1"/>
          <p:cNvSpPr/>
          <p:nvPr userDrawn="1"/>
        </p:nvSpPr>
        <p:spPr>
          <a:xfrm>
            <a:off x="922338"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7692"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userDrawn="1"/>
        </p:nvSpPr>
        <p:spPr>
          <a:xfrm>
            <a:off x="22253046"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25"/>
          <p:cNvSpPr/>
          <p:nvPr userDrawn="1"/>
        </p:nvSpPr>
        <p:spPr>
          <a:xfrm>
            <a:off x="32918400" y="5475145"/>
            <a:ext cx="10058400" cy="26736675"/>
          </a:xfrm>
          <a:prstGeom prst="roundRect">
            <a:avLst>
              <a:gd name="adj" fmla="val 9229"/>
            </a:avLst>
          </a:prstGeom>
          <a:gradFill>
            <a:gsLst>
              <a:gs pos="0">
                <a:srgbClr val="CDD2DE"/>
              </a:gs>
              <a:gs pos="0">
                <a:srgbClr val="CDD2DE"/>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userDrawn="1"/>
        </p:nvGrpSpPr>
        <p:grpSpPr>
          <a:xfrm>
            <a:off x="-11225189" y="-1"/>
            <a:ext cx="11018865" cy="32918401"/>
            <a:chOff x="-11225189" y="-1"/>
            <a:chExt cx="11018865" cy="32918401"/>
          </a:xfrm>
        </p:grpSpPr>
        <p:sp>
          <p:nvSpPr>
            <p:cNvPr id="31" name="Rectangle 30"/>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32" name="Straight Connector 31"/>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36" name="Picture 35"/>
            <p:cNvPicPr>
              <a:picLocks noChangeAspect="1"/>
            </p:cNvPicPr>
            <p:nvPr userDrawn="1"/>
          </p:nvPicPr>
          <p:blipFill>
            <a:blip r:embed="rId4"/>
            <a:stretch>
              <a:fillRect/>
            </a:stretch>
          </p:blipFill>
          <p:spPr>
            <a:xfrm>
              <a:off x="-10740740" y="10261718"/>
              <a:ext cx="1597666" cy="1201935"/>
            </a:xfrm>
            <a:prstGeom prst="rect">
              <a:avLst/>
            </a:prstGeom>
          </p:spPr>
        </p:pic>
        <p:pic>
          <p:nvPicPr>
            <p:cNvPr id="37" name="Picture 36"/>
            <p:cNvPicPr>
              <a:picLocks noChangeAspect="1"/>
            </p:cNvPicPr>
            <p:nvPr userDrawn="1"/>
          </p:nvPicPr>
          <p:blipFill>
            <a:blip r:embed="rId5"/>
            <a:stretch>
              <a:fillRect/>
            </a:stretch>
          </p:blipFill>
          <p:spPr>
            <a:xfrm>
              <a:off x="-10732765" y="15696927"/>
              <a:ext cx="9986808" cy="1053596"/>
            </a:xfrm>
            <a:prstGeom prst="rect">
              <a:avLst/>
            </a:prstGeom>
          </p:spPr>
        </p:pic>
        <p:grpSp>
          <p:nvGrpSpPr>
            <p:cNvPr id="38" name="Group 37"/>
            <p:cNvGrpSpPr/>
            <p:nvPr userDrawn="1"/>
          </p:nvGrpSpPr>
          <p:grpSpPr>
            <a:xfrm>
              <a:off x="-9744993" y="23540957"/>
              <a:ext cx="7531182" cy="2120439"/>
              <a:chOff x="-4470427" y="11016658"/>
              <a:chExt cx="3470785" cy="974220"/>
            </a:xfrm>
          </p:grpSpPr>
          <p:grpSp>
            <p:nvGrpSpPr>
              <p:cNvPr id="46" name="Group 45"/>
              <p:cNvGrpSpPr/>
              <p:nvPr userDrawn="1"/>
            </p:nvGrpSpPr>
            <p:grpSpPr>
              <a:xfrm>
                <a:off x="-2783495" y="11060886"/>
                <a:ext cx="624431" cy="893535"/>
                <a:chOff x="-3958697" y="11117435"/>
                <a:chExt cx="779338" cy="1280430"/>
              </a:xfrm>
            </p:grpSpPr>
            <p:pic>
              <p:nvPicPr>
                <p:cNvPr id="52" name="Picture 51"/>
                <p:cNvPicPr>
                  <a:picLocks noChangeAspect="1"/>
                </p:cNvPicPr>
                <p:nvPr userDrawn="1"/>
              </p:nvPicPr>
              <p:blipFill>
                <a:blip r:embed="rId6"/>
                <a:stretch>
                  <a:fillRect/>
                </a:stretch>
              </p:blipFill>
              <p:spPr>
                <a:xfrm>
                  <a:off x="-3948160" y="11117435"/>
                  <a:ext cx="768801" cy="1090857"/>
                </a:xfrm>
                <a:prstGeom prst="rect">
                  <a:avLst/>
                </a:prstGeom>
              </p:spPr>
            </p:pic>
            <p:sp>
              <p:nvSpPr>
                <p:cNvPr id="53" name="TextBox 52"/>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47" name="Group 46"/>
              <p:cNvGrpSpPr/>
              <p:nvPr userDrawn="1"/>
            </p:nvGrpSpPr>
            <p:grpSpPr>
              <a:xfrm>
                <a:off x="-2033159" y="11060889"/>
                <a:ext cx="1033517" cy="893529"/>
                <a:chOff x="-2921738" y="11200127"/>
                <a:chExt cx="1420279" cy="1227904"/>
              </a:xfrm>
            </p:grpSpPr>
            <p:pic>
              <p:nvPicPr>
                <p:cNvPr id="50" name="Picture 49"/>
                <p:cNvPicPr>
                  <a:picLocks noChangeAspect="1"/>
                </p:cNvPicPr>
                <p:nvPr userDrawn="1"/>
              </p:nvPicPr>
              <p:blipFill>
                <a:blip r:embed="rId6"/>
                <a:stretch>
                  <a:fillRect/>
                </a:stretch>
              </p:blipFill>
              <p:spPr>
                <a:xfrm>
                  <a:off x="-2921738" y="11200127"/>
                  <a:ext cx="1420279" cy="1029694"/>
                </a:xfrm>
                <a:prstGeom prst="rect">
                  <a:avLst/>
                </a:prstGeom>
              </p:spPr>
            </p:pic>
            <p:sp>
              <p:nvSpPr>
                <p:cNvPr id="51" name="TextBox 50"/>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48" name="Picture 47"/>
              <p:cNvPicPr>
                <a:picLocks noChangeAspect="1"/>
              </p:cNvPicPr>
              <p:nvPr userDrawn="1"/>
            </p:nvPicPr>
            <p:blipFill>
              <a:blip r:embed="rId7"/>
              <a:stretch>
                <a:fillRect/>
              </a:stretch>
            </p:blipFill>
            <p:spPr>
              <a:xfrm>
                <a:off x="-4470427" y="11016658"/>
                <a:ext cx="1098742" cy="847761"/>
              </a:xfrm>
              <a:prstGeom prst="rect">
                <a:avLst/>
              </a:prstGeom>
            </p:spPr>
          </p:pic>
          <p:sp>
            <p:nvSpPr>
              <p:cNvPr id="49" name="TextBox 48"/>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39" name="Group 38"/>
            <p:cNvGrpSpPr/>
            <p:nvPr userDrawn="1"/>
          </p:nvGrpSpPr>
          <p:grpSpPr>
            <a:xfrm>
              <a:off x="-10398793" y="27751410"/>
              <a:ext cx="9323012" cy="2453251"/>
              <a:chOff x="-4754996" y="12734136"/>
              <a:chExt cx="4296559" cy="1127128"/>
            </a:xfrm>
          </p:grpSpPr>
          <p:graphicFrame>
            <p:nvGraphicFramePr>
              <p:cNvPr id="41" name="Object 40"/>
              <p:cNvGraphicFramePr>
                <a:graphicFrameLocks noChangeAspect="1"/>
              </p:cNvGraphicFramePr>
              <p:nvPr userDrawn="1">
                <p:extLst>
                  <p:ext uri="{D42A27DB-BD31-4B8C-83A1-F6EECF244321}">
                    <p14:modId xmlns:p14="http://schemas.microsoft.com/office/powerpoint/2010/main" val="2923600614"/>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1138" name="Image" r:id="rId8" imgW="1828440" imgH="1117440" progId="Photoshop.Image.13">
                      <p:embed/>
                    </p:oleObj>
                  </mc:Choice>
                  <mc:Fallback>
                    <p:oleObj name="Image" r:id="rId8" imgW="1828440" imgH="1117440" progId="Photoshop.Image.13">
                      <p:embed/>
                      <p:pic>
                        <p:nvPicPr>
                          <p:cNvPr id="0" name=""/>
                          <p:cNvPicPr/>
                          <p:nvPr/>
                        </p:nvPicPr>
                        <p:blipFill>
                          <a:blip r:embed="rId9"/>
                          <a:stretch>
                            <a:fillRect/>
                          </a:stretch>
                        </p:blipFill>
                        <p:spPr>
                          <a:xfrm>
                            <a:off x="-4533347" y="12734142"/>
                            <a:ext cx="1828800" cy="1117600"/>
                          </a:xfrm>
                          <a:prstGeom prst="rect">
                            <a:avLst/>
                          </a:prstGeom>
                        </p:spPr>
                      </p:pic>
                    </p:oleObj>
                  </mc:Fallback>
                </mc:AlternateContent>
              </a:graphicData>
            </a:graphic>
          </p:graphicFrame>
          <p:graphicFrame>
            <p:nvGraphicFramePr>
              <p:cNvPr id="43" name="Object 42"/>
              <p:cNvGraphicFramePr>
                <a:graphicFrameLocks noChangeAspect="1"/>
              </p:cNvGraphicFramePr>
              <p:nvPr userDrawn="1">
                <p:extLst>
                  <p:ext uri="{D42A27DB-BD31-4B8C-83A1-F6EECF244321}">
                    <p14:modId xmlns:p14="http://schemas.microsoft.com/office/powerpoint/2010/main" val="3743875991"/>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1139" name="Image" r:id="rId10" imgW="1828440" imgH="1117440" progId="Photoshop.Image.13">
                      <p:embed/>
                    </p:oleObj>
                  </mc:Choice>
                  <mc:Fallback>
                    <p:oleObj name="Image" r:id="rId10" imgW="1828440" imgH="1117440" progId="Photoshop.Image.13">
                      <p:embed/>
                      <p:pic>
                        <p:nvPicPr>
                          <p:cNvPr id="0" name=""/>
                          <p:cNvPicPr/>
                          <p:nvPr/>
                        </p:nvPicPr>
                        <p:blipFill>
                          <a:blip r:embed="rId11"/>
                          <a:stretch>
                            <a:fillRect/>
                          </a:stretch>
                        </p:blipFill>
                        <p:spPr>
                          <a:xfrm>
                            <a:off x="-2456641" y="12737835"/>
                            <a:ext cx="1828800" cy="1117600"/>
                          </a:xfrm>
                          <a:prstGeom prst="rect">
                            <a:avLst/>
                          </a:prstGeom>
                        </p:spPr>
                      </p:pic>
                    </p:oleObj>
                  </mc:Fallback>
                </mc:AlternateContent>
              </a:graphicData>
            </a:graphic>
          </p:graphicFrame>
          <p:sp>
            <p:nvSpPr>
              <p:cNvPr id="44" name="TextBox 43"/>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45" name="TextBox 44"/>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grpSp>
        <p:nvGrpSpPr>
          <p:cNvPr id="54" name="Group 53"/>
          <p:cNvGrpSpPr/>
          <p:nvPr userDrawn="1"/>
        </p:nvGrpSpPr>
        <p:grpSpPr>
          <a:xfrm>
            <a:off x="44157839" y="-55065"/>
            <a:ext cx="11062139" cy="32973465"/>
            <a:chOff x="44157839" y="-55065"/>
            <a:chExt cx="11062139" cy="32973465"/>
          </a:xfrm>
        </p:grpSpPr>
        <p:sp>
          <p:nvSpPr>
            <p:cNvPr id="55" name="Rectangle 5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56" name="Object 5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1140" name="Image" r:id="rId12" imgW="4571280" imgH="1688760" progId="Photoshop.Image.13">
                    <p:embed/>
                  </p:oleObj>
                </mc:Choice>
                <mc:Fallback>
                  <p:oleObj name="Image" r:id="rId12" imgW="4571280" imgH="1688760" progId="Photoshop.Image.13">
                    <p:embed/>
                    <p:pic>
                      <p:nvPicPr>
                        <p:cNvPr id="0" name=""/>
                        <p:cNvPicPr/>
                        <p:nvPr/>
                      </p:nvPicPr>
                      <p:blipFill>
                        <a:blip r:embed="rId13"/>
                        <a:stretch>
                          <a:fillRect/>
                        </a:stretch>
                      </p:blipFill>
                      <p:spPr>
                        <a:xfrm>
                          <a:off x="46915679" y="3349444"/>
                          <a:ext cx="5586150" cy="2063772"/>
                        </a:xfrm>
                        <a:prstGeom prst="rect">
                          <a:avLst/>
                        </a:prstGeom>
                      </p:spPr>
                    </p:pic>
                  </p:oleObj>
                </mc:Fallback>
              </mc:AlternateContent>
            </a:graphicData>
          </a:graphic>
        </p:graphicFrame>
        <p:pic>
          <p:nvPicPr>
            <p:cNvPr id="57" name="Picture 56"/>
            <p:cNvPicPr>
              <a:picLocks noChangeAspect="1"/>
            </p:cNvPicPr>
            <p:nvPr userDrawn="1"/>
          </p:nvPicPr>
          <p:blipFill>
            <a:blip r:embed="rId14"/>
            <a:stretch>
              <a:fillRect/>
            </a:stretch>
          </p:blipFill>
          <p:spPr>
            <a:xfrm>
              <a:off x="44621819" y="7740040"/>
              <a:ext cx="2969584" cy="1370577"/>
            </a:xfrm>
            <a:prstGeom prst="rect">
              <a:avLst/>
            </a:prstGeom>
            <a:ln>
              <a:noFill/>
            </a:ln>
          </p:spPr>
        </p:pic>
        <p:graphicFrame>
          <p:nvGraphicFramePr>
            <p:cNvPr id="58" name="Object 5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1141" name="Image" r:id="rId15" imgW="1574280" imgH="1053720" progId="Photoshop.Image.13">
                    <p:embed/>
                  </p:oleObj>
                </mc:Choice>
                <mc:Fallback>
                  <p:oleObj name="Image" r:id="rId15" imgW="1574280" imgH="1053720" progId="Photoshop.Image.13">
                    <p:embed/>
                    <p:pic>
                      <p:nvPicPr>
                        <p:cNvPr id="0" name=""/>
                        <p:cNvPicPr/>
                        <p:nvPr/>
                      </p:nvPicPr>
                      <p:blipFill>
                        <a:blip r:embed="rId16"/>
                        <a:stretch>
                          <a:fillRect/>
                        </a:stretch>
                      </p:blipFill>
                      <p:spPr>
                        <a:xfrm>
                          <a:off x="44629619" y="12347263"/>
                          <a:ext cx="1482266" cy="992162"/>
                        </a:xfrm>
                        <a:prstGeom prst="rect">
                          <a:avLst/>
                        </a:prstGeom>
                      </p:spPr>
                    </p:pic>
                  </p:oleObj>
                </mc:Fallback>
              </mc:AlternateContent>
            </a:graphicData>
          </a:graphic>
        </p:graphicFrame>
        <p:grpSp>
          <p:nvGrpSpPr>
            <p:cNvPr id="59" name="Group 58"/>
            <p:cNvGrpSpPr/>
            <p:nvPr userDrawn="1"/>
          </p:nvGrpSpPr>
          <p:grpSpPr>
            <a:xfrm>
              <a:off x="44487207" y="29414560"/>
              <a:ext cx="10354213" cy="1265612"/>
              <a:chOff x="44200453" y="28362386"/>
              <a:chExt cx="9771399" cy="1090622"/>
            </a:xfrm>
          </p:grpSpPr>
          <p:sp>
            <p:nvSpPr>
              <p:cNvPr id="61" name="Rounded Rectangle 6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7" descr="http://t2.gstatic.com/images?q=tbn:ANd9GcR4APHC6TT9w54M2zn_pvCiBxUNcspYPoVxirLRphBoJabfSvu7zw">
                <a:hlinkClick r:id="rId17"/>
              </p:cNvPr>
              <p:cNvPicPr>
                <a:picLocks noChangeAspect="1" noChangeArrowheads="1"/>
              </p:cNvPicPr>
              <p:nvPr userDrawn="1"/>
            </p:nvPicPr>
            <p:blipFill>
              <a:blip r:embed="rId18" cstate="print"/>
              <a:srcRect/>
              <a:stretch>
                <a:fillRect/>
              </a:stretch>
            </p:blipFill>
            <p:spPr bwMode="auto">
              <a:xfrm>
                <a:off x="44326393" y="28460718"/>
                <a:ext cx="914401" cy="914399"/>
              </a:xfrm>
              <a:prstGeom prst="rect">
                <a:avLst/>
              </a:prstGeom>
              <a:noFill/>
              <a:ln>
                <a:noFill/>
              </a:ln>
            </p:spPr>
          </p:pic>
          <p:sp>
            <p:nvSpPr>
              <p:cNvPr id="63" name="TextBox 6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60" name="TextBox 5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spTree>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cxnSp>
        <p:nvCxnSpPr>
          <p:cNvPr id="38" name="Straight Connector 37"/>
          <p:cNvCxnSpPr/>
          <p:nvPr/>
        </p:nvCxnSpPr>
        <p:spPr>
          <a:xfrm flipV="1">
            <a:off x="-13946601" y="11526118"/>
            <a:ext cx="13577436" cy="818"/>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1" name="Rounded Rectangle 20"/>
          <p:cNvSpPr/>
          <p:nvPr userDrawn="1"/>
        </p:nvSpPr>
        <p:spPr>
          <a:xfrm>
            <a:off x="922338"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15154504"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29386670" y="5392017"/>
            <a:ext cx="13577436"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p:cNvGrpSpPr/>
          <p:nvPr userDrawn="1"/>
        </p:nvGrpSpPr>
        <p:grpSpPr>
          <a:xfrm>
            <a:off x="44157839" y="-55065"/>
            <a:ext cx="11062139" cy="32973465"/>
            <a:chOff x="44157839" y="-55065"/>
            <a:chExt cx="11062139" cy="32973465"/>
          </a:xfrm>
        </p:grpSpPr>
        <p:sp>
          <p:nvSpPr>
            <p:cNvPr id="45" name="Rectangle 44"/>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6" name="Object 45"/>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2162" name="Image" r:id="rId5" imgW="4571280" imgH="1688760" progId="Photoshop.Image.13">
                    <p:embed/>
                  </p:oleObj>
                </mc:Choice>
                <mc:Fallback>
                  <p:oleObj name="Image" r:id="rId5" imgW="4571280" imgH="1688760" progId="Photoshop.Image.13">
                    <p:embed/>
                    <p:pic>
                      <p:nvPicPr>
                        <p:cNvPr id="0" name=""/>
                        <p:cNvPicPr/>
                        <p:nvPr/>
                      </p:nvPicPr>
                      <p:blipFill>
                        <a:blip r:embed="rId6"/>
                        <a:stretch>
                          <a:fillRect/>
                        </a:stretch>
                      </p:blipFill>
                      <p:spPr>
                        <a:xfrm>
                          <a:off x="46915679" y="3349444"/>
                          <a:ext cx="5586150" cy="2063772"/>
                        </a:xfrm>
                        <a:prstGeom prst="rect">
                          <a:avLst/>
                        </a:prstGeom>
                      </p:spPr>
                    </p:pic>
                  </p:oleObj>
                </mc:Fallback>
              </mc:AlternateContent>
            </a:graphicData>
          </a:graphic>
        </p:graphicFrame>
        <p:pic>
          <p:nvPicPr>
            <p:cNvPr id="47" name="Picture 46"/>
            <p:cNvPicPr>
              <a:picLocks noChangeAspect="1"/>
            </p:cNvPicPr>
            <p:nvPr userDrawn="1"/>
          </p:nvPicPr>
          <p:blipFill>
            <a:blip r:embed="rId7"/>
            <a:stretch>
              <a:fillRect/>
            </a:stretch>
          </p:blipFill>
          <p:spPr>
            <a:xfrm>
              <a:off x="44621819" y="7740040"/>
              <a:ext cx="2969584" cy="1370577"/>
            </a:xfrm>
            <a:prstGeom prst="rect">
              <a:avLst/>
            </a:prstGeom>
            <a:ln>
              <a:noFill/>
            </a:ln>
          </p:spPr>
        </p:pic>
        <p:graphicFrame>
          <p:nvGraphicFramePr>
            <p:cNvPr id="48" name="Object 47"/>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2163" name="Image" r:id="rId8" imgW="1574280" imgH="1053720" progId="Photoshop.Image.13">
                    <p:embed/>
                  </p:oleObj>
                </mc:Choice>
                <mc:Fallback>
                  <p:oleObj name="Image" r:id="rId8" imgW="1574280" imgH="1053720" progId="Photoshop.Image.13">
                    <p:embed/>
                    <p:pic>
                      <p:nvPicPr>
                        <p:cNvPr id="0" name=""/>
                        <p:cNvPicPr/>
                        <p:nvPr/>
                      </p:nvPicPr>
                      <p:blipFill>
                        <a:blip r:embed="rId9"/>
                        <a:stretch>
                          <a:fillRect/>
                        </a:stretch>
                      </p:blipFill>
                      <p:spPr>
                        <a:xfrm>
                          <a:off x="44629619" y="12347263"/>
                          <a:ext cx="1482266" cy="992162"/>
                        </a:xfrm>
                        <a:prstGeom prst="rect">
                          <a:avLst/>
                        </a:prstGeom>
                      </p:spPr>
                    </p:pic>
                  </p:oleObj>
                </mc:Fallback>
              </mc:AlternateContent>
            </a:graphicData>
          </a:graphic>
        </p:graphicFrame>
        <p:grpSp>
          <p:nvGrpSpPr>
            <p:cNvPr id="49" name="Group 48"/>
            <p:cNvGrpSpPr/>
            <p:nvPr userDrawn="1"/>
          </p:nvGrpSpPr>
          <p:grpSpPr>
            <a:xfrm>
              <a:off x="44487207" y="29414560"/>
              <a:ext cx="10354213" cy="1265612"/>
              <a:chOff x="44200453" y="28362386"/>
              <a:chExt cx="9771399" cy="1090622"/>
            </a:xfrm>
          </p:grpSpPr>
          <p:sp>
            <p:nvSpPr>
              <p:cNvPr id="51" name="Rounded Rectangle 50"/>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7" descr="http://t2.gstatic.com/images?q=tbn:ANd9GcR4APHC6TT9w54M2zn_pvCiBxUNcspYPoVxirLRphBoJabfSvu7zw">
                <a:hlinkClick r:id="rId10"/>
              </p:cNvPr>
              <p:cNvPicPr>
                <a:picLocks noChangeAspect="1" noChangeArrowheads="1"/>
              </p:cNvPicPr>
              <p:nvPr userDrawn="1"/>
            </p:nvPicPr>
            <p:blipFill>
              <a:blip r:embed="rId11" cstate="print"/>
              <a:srcRect/>
              <a:stretch>
                <a:fillRect/>
              </a:stretch>
            </p:blipFill>
            <p:spPr bwMode="auto">
              <a:xfrm>
                <a:off x="44326393" y="28460718"/>
                <a:ext cx="914401" cy="914399"/>
              </a:xfrm>
              <a:prstGeom prst="rect">
                <a:avLst/>
              </a:prstGeom>
              <a:noFill/>
              <a:ln>
                <a:noFill/>
              </a:ln>
            </p:spPr>
          </p:pic>
          <p:sp>
            <p:nvSpPr>
              <p:cNvPr id="53" name="TextBox 52"/>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50" name="TextBox 49"/>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4" name="Group 53"/>
          <p:cNvGrpSpPr/>
          <p:nvPr userDrawn="1"/>
        </p:nvGrpSpPr>
        <p:grpSpPr>
          <a:xfrm>
            <a:off x="-11225189" y="-1"/>
            <a:ext cx="11018865" cy="32918401"/>
            <a:chOff x="-11225189" y="-1"/>
            <a:chExt cx="11018865" cy="32918401"/>
          </a:xfrm>
        </p:grpSpPr>
        <p:sp>
          <p:nvSpPr>
            <p:cNvPr id="55" name="Rectangle 54"/>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6" name="Straight Connector 55"/>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7" name="Picture 56"/>
            <p:cNvPicPr>
              <a:picLocks noChangeAspect="1"/>
            </p:cNvPicPr>
            <p:nvPr userDrawn="1"/>
          </p:nvPicPr>
          <p:blipFill>
            <a:blip r:embed="rId12"/>
            <a:stretch>
              <a:fillRect/>
            </a:stretch>
          </p:blipFill>
          <p:spPr>
            <a:xfrm>
              <a:off x="-10740740" y="10261718"/>
              <a:ext cx="1597666" cy="1201935"/>
            </a:xfrm>
            <a:prstGeom prst="rect">
              <a:avLst/>
            </a:prstGeom>
          </p:spPr>
        </p:pic>
        <p:pic>
          <p:nvPicPr>
            <p:cNvPr id="58" name="Picture 57"/>
            <p:cNvPicPr>
              <a:picLocks noChangeAspect="1"/>
            </p:cNvPicPr>
            <p:nvPr userDrawn="1"/>
          </p:nvPicPr>
          <p:blipFill>
            <a:blip r:embed="rId13"/>
            <a:stretch>
              <a:fillRect/>
            </a:stretch>
          </p:blipFill>
          <p:spPr>
            <a:xfrm>
              <a:off x="-10732765" y="15696927"/>
              <a:ext cx="9986808" cy="1053596"/>
            </a:xfrm>
            <a:prstGeom prst="rect">
              <a:avLst/>
            </a:prstGeom>
          </p:spPr>
        </p:pic>
        <p:grpSp>
          <p:nvGrpSpPr>
            <p:cNvPr id="59" name="Group 58"/>
            <p:cNvGrpSpPr/>
            <p:nvPr userDrawn="1"/>
          </p:nvGrpSpPr>
          <p:grpSpPr>
            <a:xfrm>
              <a:off x="-9744993" y="23540957"/>
              <a:ext cx="7531182" cy="2120439"/>
              <a:chOff x="-4470427" y="11016658"/>
              <a:chExt cx="3470785" cy="974220"/>
            </a:xfrm>
          </p:grpSpPr>
          <p:grpSp>
            <p:nvGrpSpPr>
              <p:cNvPr id="65" name="Group 64"/>
              <p:cNvGrpSpPr/>
              <p:nvPr userDrawn="1"/>
            </p:nvGrpSpPr>
            <p:grpSpPr>
              <a:xfrm>
                <a:off x="-2783495" y="11060886"/>
                <a:ext cx="624431" cy="893535"/>
                <a:chOff x="-3958697" y="11117435"/>
                <a:chExt cx="779338" cy="1280430"/>
              </a:xfrm>
            </p:grpSpPr>
            <p:pic>
              <p:nvPicPr>
                <p:cNvPr id="71" name="Picture 70"/>
                <p:cNvPicPr>
                  <a:picLocks noChangeAspect="1"/>
                </p:cNvPicPr>
                <p:nvPr userDrawn="1"/>
              </p:nvPicPr>
              <p:blipFill>
                <a:blip r:embed="rId14"/>
                <a:stretch>
                  <a:fillRect/>
                </a:stretch>
              </p:blipFill>
              <p:spPr>
                <a:xfrm>
                  <a:off x="-3948160" y="11117435"/>
                  <a:ext cx="768801" cy="1090857"/>
                </a:xfrm>
                <a:prstGeom prst="rect">
                  <a:avLst/>
                </a:prstGeom>
              </p:spPr>
            </p:pic>
            <p:sp>
              <p:nvSpPr>
                <p:cNvPr id="72" name="TextBox 71"/>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6" name="Group 65"/>
              <p:cNvGrpSpPr/>
              <p:nvPr userDrawn="1"/>
            </p:nvGrpSpPr>
            <p:grpSpPr>
              <a:xfrm>
                <a:off x="-2033159" y="11060889"/>
                <a:ext cx="1033517" cy="893529"/>
                <a:chOff x="-2921738" y="11200127"/>
                <a:chExt cx="1420279" cy="1227904"/>
              </a:xfrm>
            </p:grpSpPr>
            <p:pic>
              <p:nvPicPr>
                <p:cNvPr id="69" name="Picture 68"/>
                <p:cNvPicPr>
                  <a:picLocks noChangeAspect="1"/>
                </p:cNvPicPr>
                <p:nvPr userDrawn="1"/>
              </p:nvPicPr>
              <p:blipFill>
                <a:blip r:embed="rId14"/>
                <a:stretch>
                  <a:fillRect/>
                </a:stretch>
              </p:blipFill>
              <p:spPr>
                <a:xfrm>
                  <a:off x="-2921738" y="11200127"/>
                  <a:ext cx="1420279" cy="1029694"/>
                </a:xfrm>
                <a:prstGeom prst="rect">
                  <a:avLst/>
                </a:prstGeom>
              </p:spPr>
            </p:pic>
            <p:sp>
              <p:nvSpPr>
                <p:cNvPr id="70" name="TextBox 69"/>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7" name="Picture 66"/>
              <p:cNvPicPr>
                <a:picLocks noChangeAspect="1"/>
              </p:cNvPicPr>
              <p:nvPr userDrawn="1"/>
            </p:nvPicPr>
            <p:blipFill>
              <a:blip r:embed="rId15"/>
              <a:stretch>
                <a:fillRect/>
              </a:stretch>
            </p:blipFill>
            <p:spPr>
              <a:xfrm>
                <a:off x="-4470427" y="11016658"/>
                <a:ext cx="1098742" cy="847761"/>
              </a:xfrm>
              <a:prstGeom prst="rect">
                <a:avLst/>
              </a:prstGeom>
            </p:spPr>
          </p:pic>
          <p:sp>
            <p:nvSpPr>
              <p:cNvPr id="68" name="TextBox 67"/>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60" name="Group 59"/>
            <p:cNvGrpSpPr/>
            <p:nvPr userDrawn="1"/>
          </p:nvGrpSpPr>
          <p:grpSpPr>
            <a:xfrm>
              <a:off x="-10398793" y="27751410"/>
              <a:ext cx="9323012" cy="2453251"/>
              <a:chOff x="-4754996" y="12734136"/>
              <a:chExt cx="4296559" cy="1127128"/>
            </a:xfrm>
          </p:grpSpPr>
          <p:graphicFrame>
            <p:nvGraphicFramePr>
              <p:cNvPr id="61" name="Object 60"/>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2164" name="Image" r:id="rId16" imgW="1828440" imgH="1117440" progId="Photoshop.Image.13">
                      <p:embed/>
                    </p:oleObj>
                  </mc:Choice>
                  <mc:Fallback>
                    <p:oleObj name="Image" r:id="rId16" imgW="1828440" imgH="1117440" progId="Photoshop.Image.13">
                      <p:embed/>
                      <p:pic>
                        <p:nvPicPr>
                          <p:cNvPr id="0" name=""/>
                          <p:cNvPicPr/>
                          <p:nvPr/>
                        </p:nvPicPr>
                        <p:blipFill>
                          <a:blip r:embed="rId17"/>
                          <a:stretch>
                            <a:fillRect/>
                          </a:stretch>
                        </p:blipFill>
                        <p:spPr>
                          <a:xfrm>
                            <a:off x="-4533347" y="12734142"/>
                            <a:ext cx="1828800" cy="1117600"/>
                          </a:xfrm>
                          <a:prstGeom prst="rect">
                            <a:avLst/>
                          </a:prstGeom>
                        </p:spPr>
                      </p:pic>
                    </p:oleObj>
                  </mc:Fallback>
                </mc:AlternateContent>
              </a:graphicData>
            </a:graphic>
          </p:graphicFrame>
          <p:graphicFrame>
            <p:nvGraphicFramePr>
              <p:cNvPr id="62" name="Object 61"/>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2165" name="Image" r:id="rId18" imgW="1828440" imgH="1117440" progId="Photoshop.Image.13">
                      <p:embed/>
                    </p:oleObj>
                  </mc:Choice>
                  <mc:Fallback>
                    <p:oleObj name="Image" r:id="rId18" imgW="1828440" imgH="1117440" progId="Photoshop.Image.13">
                      <p:embed/>
                      <p:pic>
                        <p:nvPicPr>
                          <p:cNvPr id="0" name=""/>
                          <p:cNvPicPr/>
                          <p:nvPr/>
                        </p:nvPicPr>
                        <p:blipFill>
                          <a:blip r:embed="rId19"/>
                          <a:stretch>
                            <a:fillRect/>
                          </a:stretch>
                        </p:blipFill>
                        <p:spPr>
                          <a:xfrm>
                            <a:off x="-2456641" y="12737835"/>
                            <a:ext cx="1828800" cy="1117600"/>
                          </a:xfrm>
                          <a:prstGeom prst="rect">
                            <a:avLst/>
                          </a:prstGeom>
                        </p:spPr>
                      </p:pic>
                    </p:oleObj>
                  </mc:Fallback>
                </mc:AlternateContent>
              </a:graphicData>
            </a:graphic>
          </p:graphicFrame>
          <p:sp>
            <p:nvSpPr>
              <p:cNvPr id="63" name="TextBox 62"/>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4" name="TextBox 63"/>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40" name="Text Box 14"/>
          <p:cNvSpPr txBox="1">
            <a:spLocks noChangeArrowheads="1"/>
          </p:cNvSpPr>
          <p:nvPr userDrawn="1"/>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5">
                <a:lumMod val="50000"/>
              </a:schemeClr>
            </a:gs>
            <a:gs pos="34000">
              <a:schemeClr val="tx2">
                <a:lumMod val="40000"/>
                <a:lumOff val="60000"/>
              </a:schemeClr>
            </a:gs>
            <a:gs pos="100000">
              <a:schemeClr val="accent5">
                <a:lumMod val="20000"/>
                <a:lumOff val="80000"/>
              </a:schemeClr>
            </a:gs>
          </a:gsLst>
          <a:lin ang="16200000" scaled="1"/>
          <a:tileRect/>
        </a:gra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0" y="0"/>
            <a:ext cx="43891200" cy="4800600"/>
          </a:xfrm>
          <a:prstGeom prst="rect">
            <a:avLst/>
          </a:prstGeom>
          <a:solidFill>
            <a:schemeClr val="accent5">
              <a:lumMod val="75000"/>
            </a:schemeClr>
          </a:solidFill>
          <a:ln w="9525">
            <a:solidFill>
              <a:schemeClr val="tx1"/>
            </a:solidFill>
            <a:miter lim="800000"/>
            <a:headEnd/>
            <a:tailEnd/>
          </a:ln>
          <a:effectLst/>
        </p:spPr>
        <p:txBody>
          <a:bodyPr wrap="none" lIns="91436" tIns="45717" rIns="91436" bIns="45717" anchor="ctr"/>
          <a:lstStyle/>
          <a:p>
            <a:pPr>
              <a:defRPr/>
            </a:pPr>
            <a:endParaRPr lang="en-US" dirty="0"/>
          </a:p>
        </p:txBody>
      </p:sp>
      <p:sp>
        <p:nvSpPr>
          <p:cNvPr id="9" name="Rectangle 9"/>
          <p:cNvSpPr>
            <a:spLocks noChangeArrowheads="1"/>
          </p:cNvSpPr>
          <p:nvPr/>
        </p:nvSpPr>
        <p:spPr bwMode="auto">
          <a:xfrm>
            <a:off x="0" y="4805363"/>
            <a:ext cx="43891200" cy="152400"/>
          </a:xfrm>
          <a:prstGeom prst="rect">
            <a:avLst/>
          </a:prstGeom>
          <a:solidFill>
            <a:schemeClr val="accent5">
              <a:lumMod val="50000"/>
            </a:schemeClr>
          </a:solidFill>
          <a:ln w="152400">
            <a:noFill/>
            <a:miter lim="800000"/>
            <a:headEnd/>
            <a:tailEnd/>
          </a:ln>
          <a:effectLst/>
        </p:spPr>
        <p:txBody>
          <a:bodyPr wrap="none" lIns="91436" tIns="45717" rIns="91436" bIns="45717" anchor="ctr"/>
          <a:lstStyle/>
          <a:p>
            <a:pPr>
              <a:defRPr/>
            </a:pPr>
            <a:endParaRPr lang="en-US" dirty="0"/>
          </a:p>
        </p:txBody>
      </p:sp>
      <p:sp>
        <p:nvSpPr>
          <p:cNvPr id="21" name="Rounded Rectangle 20"/>
          <p:cNvSpPr/>
          <p:nvPr userDrawn="1"/>
        </p:nvSpPr>
        <p:spPr>
          <a:xfrm>
            <a:off x="922338"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ounded Rectangle 21"/>
          <p:cNvSpPr/>
          <p:nvPr userDrawn="1"/>
        </p:nvSpPr>
        <p:spPr>
          <a:xfrm>
            <a:off x="32918400" y="5257800"/>
            <a:ext cx="10050462" cy="26736675"/>
          </a:xfrm>
          <a:prstGeom prst="roundRect">
            <a:avLst>
              <a:gd name="adj" fmla="val 5862"/>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userDrawn="1"/>
        </p:nvSpPr>
        <p:spPr>
          <a:xfrm>
            <a:off x="11583194" y="5267325"/>
            <a:ext cx="20724813" cy="26736675"/>
          </a:xfrm>
          <a:prstGeom prst="roundRect">
            <a:avLst>
              <a:gd name="adj" fmla="val 2853"/>
            </a:avLst>
          </a:prstGeom>
          <a:gradFill>
            <a:gsLst>
              <a:gs pos="0">
                <a:srgbClr val="CDD2DE"/>
              </a:gs>
              <a:gs pos="0">
                <a:schemeClr val="tx2">
                  <a:lumMod val="40000"/>
                  <a:lumOff val="60000"/>
                </a:schemeClr>
              </a:gs>
              <a:gs pos="100000">
                <a:srgbClr val="F3F5FA"/>
              </a:gs>
            </a:gsLst>
            <a:lin ang="16200000" scaled="1"/>
          </a:gradFill>
          <a:ln>
            <a:solidFill>
              <a:schemeClr val="accent5">
                <a:lumMod val="50000"/>
                <a:alpha val="5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p:cNvGrpSpPr/>
          <p:nvPr userDrawn="1"/>
        </p:nvGrpSpPr>
        <p:grpSpPr>
          <a:xfrm>
            <a:off x="44157839" y="-55065"/>
            <a:ext cx="11062139" cy="32973465"/>
            <a:chOff x="44157839" y="-55065"/>
            <a:chExt cx="11062139" cy="32973465"/>
          </a:xfrm>
        </p:grpSpPr>
        <p:sp>
          <p:nvSpPr>
            <p:cNvPr id="44" name="Rectangle 43"/>
            <p:cNvSpPr/>
            <p:nvPr userDrawn="1"/>
          </p:nvSpPr>
          <p:spPr>
            <a:xfrm>
              <a:off x="44157839" y="-55065"/>
              <a:ext cx="11062139" cy="32973465"/>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algn="ctr"/>
              <a:r>
                <a:rPr lang="en-US" sz="4000" b="1" spc="600" dirty="0" smtClean="0">
                  <a:solidFill>
                    <a:schemeClr val="bg1"/>
                  </a:solidFill>
                  <a:latin typeface="Trebuchet MS" pitchFamily="34" charset="0"/>
                </a:rPr>
                <a:t>QUICK START (cont.)</a:t>
              </a:r>
            </a:p>
            <a:p>
              <a:pPr algn="ctr"/>
              <a:endParaRPr lang="en-US" sz="36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How to change the template color theme</a:t>
              </a:r>
            </a:p>
            <a:p>
              <a:pPr marL="0" marR="0" lvl="2" indent="0" algn="l" defTabSz="114300"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You can easily change the color theme of your poster by going to the DESIGN menu, click on COLORS, and choose the color theme of your choice. You can </a:t>
              </a:r>
              <a:r>
                <a:rPr lang="en-US" sz="2400" b="0" spc="0" baseline="0" dirty="0" smtClean="0">
                  <a:solidFill>
                    <a:schemeClr val="bg1">
                      <a:lumMod val="75000"/>
                    </a:schemeClr>
                  </a:solidFill>
                  <a:latin typeface="Trebuchet MS" pitchFamily="34" charset="0"/>
                </a:rPr>
                <a:t>also create your own color theme.</a:t>
              </a:r>
            </a:p>
            <a:p>
              <a:pPr marL="0" marR="0" lvl="2"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endParaRPr lang="en-US" sz="2400" b="0" baseline="0" dirty="0" smtClean="0">
                <a:solidFill>
                  <a:schemeClr val="bg1">
                    <a:lumMod val="75000"/>
                  </a:schemeClr>
                </a:solidFill>
                <a:latin typeface="Trebuchet MS" pitchFamily="34" charset="0"/>
              </a:endParaRPr>
            </a:p>
            <a:p>
              <a:pPr marL="0" indent="0" algn="l" defTabSz="114300"/>
              <a:r>
                <a:rPr lang="en-US" sz="2400" b="0" baseline="0" dirty="0" smtClean="0">
                  <a:solidFill>
                    <a:schemeClr val="bg1">
                      <a:lumMod val="75000"/>
                    </a:schemeClr>
                  </a:solidFill>
                  <a:latin typeface="Trebuchet MS" pitchFamily="34" charset="0"/>
                </a:rPr>
                <a:t>You can also manually change the color of your background by going to VIEW &gt; SLIDE MASTER.  After you finish working on the master be sure to go to VIEW &gt; NORMAL to continue working on your poster.</a:t>
              </a:r>
            </a:p>
            <a:p>
              <a:pPr marL="0"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Text</a:t>
              </a:r>
            </a:p>
            <a:p>
              <a:pPr marL="3265488" lvl="2" indent="0" algn="l" defTabSz="114300"/>
              <a:r>
                <a:rPr lang="en-US" sz="2400" b="0" baseline="0" dirty="0" smtClean="0">
                  <a:solidFill>
                    <a:schemeClr val="bg1">
                      <a:lumMod val="75000"/>
                    </a:schemeClr>
                  </a:solidFill>
                  <a:latin typeface="Trebuchet MS" pitchFamily="34" charset="0"/>
                </a:rPr>
                <a:t>The template comes with a number of pre-formatted placeholders for headers and text blocks. You can add more blocks by copying and pasting the existing ones or by adding a text box from the HOME menu. </a:t>
              </a:r>
            </a:p>
            <a:p>
              <a:pPr marL="1518341" lvl="2"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lang="en-US" sz="2400" b="0" baseline="0" dirty="0" smtClean="0">
                  <a:solidFill>
                    <a:schemeClr val="bg1">
                      <a:lumMod val="75000"/>
                    </a:schemeClr>
                  </a:solidFill>
                  <a:latin typeface="Trebuchet MS" pitchFamily="34" charset="0"/>
                </a:rPr>
                <a:t> </a:t>
              </a:r>
              <a:r>
                <a:rPr kumimoji="0" lang="en-US" sz="3200" b="1" i="0" u="none" strike="noStrike" kern="1200" cap="none" spc="0" normalizeH="0" baseline="0" noProof="0" dirty="0" smtClean="0">
                  <a:ln>
                    <a:noFill/>
                  </a:ln>
                  <a:solidFill>
                    <a:srgbClr val="FFC000"/>
                  </a:solidFill>
                  <a:effectLst/>
                  <a:uLnTx/>
                  <a:uFillTx/>
                  <a:latin typeface="Trebuchet MS" pitchFamily="34" charset="0"/>
                </a:rPr>
                <a:t>Text size</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Adjust the size of your text based on how much content you have to present. The default template text offers a good starting point. Follow the conference requirements.</a:t>
              </a:r>
              <a:endParaRPr lang="en-US" sz="2400" b="0" baseline="0" dirty="0" smtClean="0">
                <a:solidFill>
                  <a:schemeClr val="bg1">
                    <a:lumMod val="75000"/>
                  </a:schemeClr>
                </a:solidFill>
                <a:latin typeface="Trebuchet MS" pitchFamily="34" charset="0"/>
              </a:endParaRPr>
            </a:p>
            <a:p>
              <a:pPr marL="1518341" lvl="2" indent="0" algn="l" defTabSz="114300"/>
              <a:endParaRPr lang="en-US" sz="2400" b="0" baseline="0" dirty="0" smtClean="0">
                <a:solidFill>
                  <a:schemeClr val="bg1">
                    <a:lumMod val="75000"/>
                  </a:schemeClr>
                </a:solidFill>
                <a:latin typeface="Trebuchet MS" pitchFamily="34" charset="0"/>
              </a:endParaRPr>
            </a:p>
            <a:p>
              <a:pPr algn="ctr"/>
              <a:r>
                <a:rPr lang="en-US" sz="3200" b="1" baseline="0" dirty="0" smtClean="0">
                  <a:solidFill>
                    <a:srgbClr val="FFC000"/>
                  </a:solidFill>
                  <a:latin typeface="Trebuchet MS" pitchFamily="34" charset="0"/>
                </a:rPr>
                <a:t>How to add Tables</a:t>
              </a:r>
            </a:p>
            <a:p>
              <a:pPr marL="1730375" lvl="1" indent="0" algn="l" defTabSz="114300"/>
              <a:r>
                <a:rPr lang="en-US" sz="2400" b="0" baseline="0" dirty="0" smtClean="0">
                  <a:solidFill>
                    <a:schemeClr val="bg1">
                      <a:lumMod val="75000"/>
                    </a:schemeClr>
                  </a:solidFill>
                  <a:latin typeface="Trebuchet MS" pitchFamily="34" charset="0"/>
                </a:rPr>
                <a:t>To add a table from scratch go to the INSERT menu and </a:t>
              </a:r>
              <a:br>
                <a:rPr lang="en-US" sz="2400" b="0" baseline="0" dirty="0" smtClean="0">
                  <a:solidFill>
                    <a:schemeClr val="bg1">
                      <a:lumMod val="75000"/>
                    </a:schemeClr>
                  </a:solidFill>
                  <a:latin typeface="Trebuchet MS" pitchFamily="34" charset="0"/>
                </a:rPr>
              </a:br>
              <a:r>
                <a:rPr lang="en-US" sz="2400" b="0" baseline="0" dirty="0" smtClean="0">
                  <a:solidFill>
                    <a:schemeClr val="bg1">
                      <a:lumMod val="75000"/>
                    </a:schemeClr>
                  </a:solidFill>
                  <a:latin typeface="Trebuchet MS" pitchFamily="34" charset="0"/>
                </a:rPr>
                <a:t>click on TABLE. A drop-down box will help you select rows and columns. </a:t>
              </a:r>
            </a:p>
            <a:p>
              <a:pPr marL="0" lvl="0" indent="0" algn="l" defTabSz="114300"/>
              <a:r>
                <a:rPr lang="en-US" sz="2400" b="0" baseline="0" dirty="0" smtClean="0">
                  <a:solidFill>
                    <a:schemeClr val="bg1">
                      <a:lumMod val="75000"/>
                    </a:schemeClr>
                  </a:solidFill>
                  <a:latin typeface="Trebuchet MS" pitchFamily="34" charset="0"/>
                </a:rPr>
                <a:t>You can also copy and a paste a table from Word or another PowerPoint document. A pasted table may need to be re-formatted by RIGHT-CLICK &gt; FORMAT SHAPE, TEXT BOX, Margins.</a:t>
              </a:r>
            </a:p>
            <a:p>
              <a:pPr marL="0" lvl="0" indent="0" algn="l" defTabSz="114300"/>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Graphs / Charts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You can simply copy and paste charts and graphs from Excel or Word. Some reformatting may be required depending on how the original document has been created.</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change the column configuration</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RIGHT-CLICK on the poster background and select LAYOUT to see the column options available for this template. The poster columns can also be customized on the Master. VIEW &gt; MASTER.</a:t>
              </a:r>
            </a:p>
            <a:p>
              <a:pPr marL="0" marR="0" lvl="0" indent="0" algn="ctr" defTabSz="1518341" rtl="0" eaLnBrk="1" fontAlgn="auto" latinLnBrk="0" hangingPunct="1">
                <a:lnSpc>
                  <a:spcPct val="100000"/>
                </a:lnSpc>
                <a:spcBef>
                  <a:spcPts val="0"/>
                </a:spcBef>
                <a:spcAft>
                  <a:spcPts val="0"/>
                </a:spcAft>
                <a:buClrTx/>
                <a:buSzTx/>
                <a:buFontTx/>
                <a:buNone/>
                <a:tabLst/>
                <a:defRPr/>
              </a:pPr>
              <a:endParaRPr kumimoji="0" lang="en-US" sz="3200" b="1" i="0" u="none" strike="noStrike" kern="1200" cap="none" spc="0" normalizeH="0" baseline="0" noProof="0" dirty="0" smtClean="0">
                <a:ln>
                  <a:noFill/>
                </a:ln>
                <a:solidFill>
                  <a:srgbClr val="FFC000"/>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How to remove the info bars</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If you are working in PowerPoint for Windows and have finished your poster, save as PDF and the bars will not be included. You can also delete them by going to VIEW &gt; MASTER. On the Mac adjust the Page-Setup to match the Page-Setup in PowerPoint before you create a PDF. You can also delete them from the Slide Master.</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Save your work</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Save your template as a PowerPoint document. For printing, save as PowerPoint or “Print-quality” PDF.</a:t>
              </a:r>
            </a:p>
            <a:p>
              <a:pPr marL="0" marR="0" lvl="0" indent="0" algn="l" defTabSz="114300" rtl="0" eaLnBrk="1" fontAlgn="auto" latinLnBrk="0" hangingPunct="1">
                <a:lnSpc>
                  <a:spcPct val="100000"/>
                </a:lnSpc>
                <a:spcBef>
                  <a:spcPts val="0"/>
                </a:spcBef>
                <a:spcAft>
                  <a:spcPts val="0"/>
                </a:spcAft>
                <a:buClrTx/>
                <a:buSzTx/>
                <a:buFontTx/>
                <a:buNone/>
                <a:tabLst/>
                <a:defRPr/>
              </a:pPr>
              <a:endParaRPr lang="en-US" sz="2400" b="0" baseline="0" dirty="0" smtClean="0">
                <a:solidFill>
                  <a:schemeClr val="bg1">
                    <a:lumMod val="75000"/>
                  </a:schemeClr>
                </a:solidFill>
                <a:latin typeface="Trebuchet MS" pitchFamily="34" charset="0"/>
              </a:endParaRPr>
            </a:p>
            <a:p>
              <a:pPr marL="0" marR="0" lvl="0" indent="0" algn="ctr" defTabSz="1518341"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srgbClr val="FFC000"/>
                  </a:solidFill>
                  <a:effectLst/>
                  <a:uLnTx/>
                  <a:uFillTx/>
                  <a:latin typeface="Trebuchet MS" pitchFamily="34" charset="0"/>
                </a:rPr>
                <a:t>Print your poster</a:t>
              </a:r>
            </a:p>
            <a:p>
              <a:pPr marL="0" marR="0" lvl="0" indent="0" algn="l" defTabSz="1143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white">
                      <a:lumMod val="75000"/>
                    </a:prstClr>
                  </a:solidFill>
                  <a:effectLst/>
                  <a:uLnTx/>
                  <a:uFillTx/>
                  <a:latin typeface="Trebuchet MS" pitchFamily="34" charset="0"/>
                </a:rPr>
                <a:t>When you are ready to have your poster printed go online to PosterPresentations.com and click on the “Order Your Poster” button. Choose the poster type the best suits your needs and submit your order. If you submit a PowerPoint document you will be receiving a PDF proof for your approval prior to printing. If your order is placed and paid for before noon, Pacific, Monday through Friday, your order will ship out that same day. Next day, Second day, Third day, and Free Ground services are offered. Go to PosterPresentations.com for more information.</a:t>
              </a:r>
            </a:p>
            <a:p>
              <a:pPr marL="0" marR="0" lvl="0" indent="0" algn="l" defTabSz="1143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smtClean="0">
                <a:ln>
                  <a:noFill/>
                </a:ln>
                <a:solidFill>
                  <a:prstClr val="white">
                    <a:lumMod val="75000"/>
                  </a:prstClr>
                </a:solidFill>
                <a:effectLst/>
                <a:uLnTx/>
                <a:uFillTx/>
                <a:latin typeface="Trebuchet MS" pitchFamily="34" charset="0"/>
              </a:endParaRPr>
            </a:p>
          </p:txBody>
        </p:sp>
        <p:graphicFrame>
          <p:nvGraphicFramePr>
            <p:cNvPr id="45" name="Object 44"/>
            <p:cNvGraphicFramePr>
              <a:graphicFrameLocks noChangeAspect="1"/>
            </p:cNvGraphicFramePr>
            <p:nvPr userDrawn="1">
              <p:extLst>
                <p:ext uri="{D42A27DB-BD31-4B8C-83A1-F6EECF244321}">
                  <p14:modId xmlns:p14="http://schemas.microsoft.com/office/powerpoint/2010/main" val="262704017"/>
                </p:ext>
              </p:extLst>
            </p:nvPr>
          </p:nvGraphicFramePr>
          <p:xfrm>
            <a:off x="46915679" y="3349444"/>
            <a:ext cx="5586150" cy="2063772"/>
          </p:xfrm>
          <a:graphic>
            <a:graphicData uri="http://schemas.openxmlformats.org/presentationml/2006/ole">
              <mc:AlternateContent xmlns:mc="http://schemas.openxmlformats.org/markup-compatibility/2006">
                <mc:Choice xmlns:v="urn:schemas-microsoft-com:vml" Requires="v">
                  <p:oleObj spid="_x0000_s3186" name="Image" r:id="rId4" imgW="4571280" imgH="1688760" progId="Photoshop.Image.13">
                    <p:embed/>
                  </p:oleObj>
                </mc:Choice>
                <mc:Fallback>
                  <p:oleObj name="Image" r:id="rId4" imgW="4571280" imgH="1688760" progId="Photoshop.Image.13">
                    <p:embed/>
                    <p:pic>
                      <p:nvPicPr>
                        <p:cNvPr id="0" name=""/>
                        <p:cNvPicPr/>
                        <p:nvPr/>
                      </p:nvPicPr>
                      <p:blipFill>
                        <a:blip r:embed="rId5"/>
                        <a:stretch>
                          <a:fillRect/>
                        </a:stretch>
                      </p:blipFill>
                      <p:spPr>
                        <a:xfrm>
                          <a:off x="46915679" y="3349444"/>
                          <a:ext cx="5586150" cy="2063772"/>
                        </a:xfrm>
                        <a:prstGeom prst="rect">
                          <a:avLst/>
                        </a:prstGeom>
                      </p:spPr>
                    </p:pic>
                  </p:oleObj>
                </mc:Fallback>
              </mc:AlternateContent>
            </a:graphicData>
          </a:graphic>
        </p:graphicFrame>
        <p:pic>
          <p:nvPicPr>
            <p:cNvPr id="46" name="Picture 45"/>
            <p:cNvPicPr>
              <a:picLocks noChangeAspect="1"/>
            </p:cNvPicPr>
            <p:nvPr userDrawn="1"/>
          </p:nvPicPr>
          <p:blipFill>
            <a:blip r:embed="rId6"/>
            <a:stretch>
              <a:fillRect/>
            </a:stretch>
          </p:blipFill>
          <p:spPr>
            <a:xfrm>
              <a:off x="44621819" y="7740040"/>
              <a:ext cx="2969584" cy="1370577"/>
            </a:xfrm>
            <a:prstGeom prst="rect">
              <a:avLst/>
            </a:prstGeom>
            <a:ln>
              <a:noFill/>
            </a:ln>
          </p:spPr>
        </p:pic>
        <p:graphicFrame>
          <p:nvGraphicFramePr>
            <p:cNvPr id="47" name="Object 46"/>
            <p:cNvGraphicFramePr>
              <a:graphicFrameLocks noChangeAspect="1"/>
            </p:cNvGraphicFramePr>
            <p:nvPr userDrawn="1">
              <p:extLst>
                <p:ext uri="{D42A27DB-BD31-4B8C-83A1-F6EECF244321}">
                  <p14:modId xmlns:p14="http://schemas.microsoft.com/office/powerpoint/2010/main" val="2040245264"/>
                </p:ext>
              </p:extLst>
            </p:nvPr>
          </p:nvGraphicFramePr>
          <p:xfrm>
            <a:off x="44629619" y="12347263"/>
            <a:ext cx="1482266" cy="992162"/>
          </p:xfrm>
          <a:graphic>
            <a:graphicData uri="http://schemas.openxmlformats.org/presentationml/2006/ole">
              <mc:AlternateContent xmlns:mc="http://schemas.openxmlformats.org/markup-compatibility/2006">
                <mc:Choice xmlns:v="urn:schemas-microsoft-com:vml" Requires="v">
                  <p:oleObj spid="_x0000_s3187" name="Image" r:id="rId7" imgW="1574280" imgH="1053720" progId="Photoshop.Image.13">
                    <p:embed/>
                  </p:oleObj>
                </mc:Choice>
                <mc:Fallback>
                  <p:oleObj name="Image" r:id="rId7" imgW="1574280" imgH="1053720" progId="Photoshop.Image.13">
                    <p:embed/>
                    <p:pic>
                      <p:nvPicPr>
                        <p:cNvPr id="0" name=""/>
                        <p:cNvPicPr/>
                        <p:nvPr/>
                      </p:nvPicPr>
                      <p:blipFill>
                        <a:blip r:embed="rId8"/>
                        <a:stretch>
                          <a:fillRect/>
                        </a:stretch>
                      </p:blipFill>
                      <p:spPr>
                        <a:xfrm>
                          <a:off x="44629619" y="12347263"/>
                          <a:ext cx="1482266" cy="992162"/>
                        </a:xfrm>
                        <a:prstGeom prst="rect">
                          <a:avLst/>
                        </a:prstGeom>
                      </p:spPr>
                    </p:pic>
                  </p:oleObj>
                </mc:Fallback>
              </mc:AlternateContent>
            </a:graphicData>
          </a:graphic>
        </p:graphicFrame>
        <p:grpSp>
          <p:nvGrpSpPr>
            <p:cNvPr id="48" name="Group 47"/>
            <p:cNvGrpSpPr/>
            <p:nvPr userDrawn="1"/>
          </p:nvGrpSpPr>
          <p:grpSpPr>
            <a:xfrm>
              <a:off x="44487207" y="29414560"/>
              <a:ext cx="10354213" cy="1265612"/>
              <a:chOff x="44200453" y="28362386"/>
              <a:chExt cx="9771399" cy="1090622"/>
            </a:xfrm>
          </p:grpSpPr>
          <p:sp>
            <p:nvSpPr>
              <p:cNvPr id="50" name="Rounded Rectangle 49"/>
              <p:cNvSpPr/>
              <p:nvPr userDrawn="1"/>
            </p:nvSpPr>
            <p:spPr>
              <a:xfrm>
                <a:off x="44200453" y="28362386"/>
                <a:ext cx="9771398" cy="109062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7" descr="http://t2.gstatic.com/images?q=tbn:ANd9GcR4APHC6TT9w54M2zn_pvCiBxUNcspYPoVxirLRphBoJabfSvu7zw">
                <a:hlinkClick r:id="rId9"/>
              </p:cNvPr>
              <p:cNvPicPr>
                <a:picLocks noChangeAspect="1" noChangeArrowheads="1"/>
              </p:cNvPicPr>
              <p:nvPr userDrawn="1"/>
            </p:nvPicPr>
            <p:blipFill>
              <a:blip r:embed="rId10" cstate="print"/>
              <a:srcRect/>
              <a:stretch>
                <a:fillRect/>
              </a:stretch>
            </p:blipFill>
            <p:spPr bwMode="auto">
              <a:xfrm>
                <a:off x="44326393" y="28460718"/>
                <a:ext cx="914401" cy="914399"/>
              </a:xfrm>
              <a:prstGeom prst="rect">
                <a:avLst/>
              </a:prstGeom>
              <a:noFill/>
              <a:ln>
                <a:noFill/>
              </a:ln>
            </p:spPr>
          </p:pic>
          <p:sp>
            <p:nvSpPr>
              <p:cNvPr id="52" name="TextBox 51"/>
              <p:cNvSpPr txBox="1"/>
              <p:nvPr userDrawn="1"/>
            </p:nvSpPr>
            <p:spPr>
              <a:xfrm>
                <a:off x="45300663" y="28552305"/>
                <a:ext cx="8671189" cy="716099"/>
              </a:xfrm>
              <a:prstGeom prst="rect">
                <a:avLst/>
              </a:prstGeom>
              <a:noFill/>
              <a:ln>
                <a:noFill/>
              </a:ln>
            </p:spPr>
            <p:txBody>
              <a:bodyPr wrap="square" rtlCol="0">
                <a:spAutoFit/>
              </a:bodyPr>
              <a:lstStyle/>
              <a:p>
                <a:r>
                  <a:rPr lang="en-US" sz="2400" dirty="0" smtClean="0">
                    <a:solidFill>
                      <a:schemeClr val="tx2"/>
                    </a:solidFill>
                    <a:latin typeface="Trebuchet MS" pitchFamily="34" charset="0"/>
                  </a:rPr>
                  <a:t>Student</a:t>
                </a:r>
                <a:r>
                  <a:rPr lang="en-US" sz="2400" baseline="0" dirty="0" smtClean="0">
                    <a:solidFill>
                      <a:schemeClr val="tx2"/>
                    </a:solidFill>
                    <a:latin typeface="Trebuchet MS" pitchFamily="34" charset="0"/>
                  </a:rPr>
                  <a:t> discounts are available on our </a:t>
                </a:r>
                <a:r>
                  <a:rPr lang="en-US" sz="2400" baseline="0" dirty="0" err="1" smtClean="0">
                    <a:solidFill>
                      <a:schemeClr val="tx2"/>
                    </a:solidFill>
                    <a:latin typeface="Trebuchet MS" pitchFamily="34" charset="0"/>
                  </a:rPr>
                  <a:t>Facebook</a:t>
                </a:r>
                <a:r>
                  <a:rPr lang="en-US" sz="2400" baseline="0" dirty="0" smtClean="0">
                    <a:solidFill>
                      <a:schemeClr val="tx2"/>
                    </a:solidFill>
                    <a:latin typeface="Trebuchet MS" pitchFamily="34" charset="0"/>
                  </a:rPr>
                  <a:t> page.</a:t>
                </a:r>
                <a:br>
                  <a:rPr lang="en-US" sz="2400" baseline="0" dirty="0" smtClean="0">
                    <a:solidFill>
                      <a:schemeClr val="tx2"/>
                    </a:solidFill>
                    <a:latin typeface="Trebuchet MS" pitchFamily="34" charset="0"/>
                  </a:rPr>
                </a:br>
                <a:r>
                  <a:rPr lang="en-US" sz="2400" baseline="0" dirty="0" smtClean="0">
                    <a:solidFill>
                      <a:schemeClr val="tx2"/>
                    </a:solidFill>
                    <a:latin typeface="Trebuchet MS" pitchFamily="34" charset="0"/>
                  </a:rPr>
                  <a:t>Go to </a:t>
                </a:r>
                <a:r>
                  <a:rPr lang="en-US" sz="2400" u="sng" baseline="0" dirty="0" smtClean="0">
                    <a:solidFill>
                      <a:schemeClr val="tx2"/>
                    </a:solidFill>
                    <a:latin typeface="Trebuchet MS" pitchFamily="34" charset="0"/>
                  </a:rPr>
                  <a:t>PosterPresentations.com</a:t>
                </a:r>
                <a:r>
                  <a:rPr lang="en-US" sz="2400" baseline="0" dirty="0" smtClean="0">
                    <a:solidFill>
                      <a:schemeClr val="tx2"/>
                    </a:solidFill>
                    <a:latin typeface="Trebuchet MS" pitchFamily="34" charset="0"/>
                  </a:rPr>
                  <a:t> and click on the FB icon. </a:t>
                </a:r>
                <a:endParaRPr lang="en-US" sz="2400" dirty="0">
                  <a:solidFill>
                    <a:schemeClr val="tx2"/>
                  </a:solidFill>
                  <a:latin typeface="Trebuchet MS" pitchFamily="34" charset="0"/>
                </a:endParaRPr>
              </a:p>
            </p:txBody>
          </p:sp>
        </p:grpSp>
        <p:sp>
          <p:nvSpPr>
            <p:cNvPr id="49" name="TextBox 48"/>
            <p:cNvSpPr txBox="1"/>
            <p:nvPr userDrawn="1"/>
          </p:nvSpPr>
          <p:spPr>
            <a:xfrm>
              <a:off x="44262808" y="31169782"/>
              <a:ext cx="6870215" cy="1399638"/>
            </a:xfrm>
            <a:prstGeom prst="rect">
              <a:avLst/>
            </a:prstGeom>
            <a:noFill/>
          </p:spPr>
          <p:txBody>
            <a:bodyPr wrap="square" lIns="65304" tIns="32651" rIns="65304" bIns="32651" rtlCol="0">
              <a:spAutoFit/>
            </a:bodyPr>
            <a:lstStyle/>
            <a:p>
              <a:pPr>
                <a:lnSpc>
                  <a:spcPts val="2600"/>
                </a:lnSpc>
              </a:pPr>
              <a:r>
                <a:rPr lang="en-US" sz="2800" dirty="0" smtClean="0">
                  <a:solidFill>
                    <a:schemeClr val="bg1"/>
                  </a:solidFill>
                </a:rPr>
                <a:t>© 2015</a:t>
              </a:r>
              <a:r>
                <a:rPr lang="en-US" sz="2800" baseline="0" dirty="0" smtClean="0">
                  <a:solidFill>
                    <a:schemeClr val="bg1"/>
                  </a:solidFill>
                </a:rPr>
                <a:t> </a:t>
              </a:r>
              <a:r>
                <a:rPr lang="en-US" sz="2800" dirty="0" smtClean="0">
                  <a:solidFill>
                    <a:schemeClr val="bg1"/>
                  </a:solidFill>
                </a:rPr>
                <a:t>PosterPresentations.com</a:t>
              </a:r>
              <a:br>
                <a:rPr lang="en-US" sz="2800" dirty="0" smtClean="0">
                  <a:solidFill>
                    <a:schemeClr val="bg1"/>
                  </a:solidFill>
                </a:rPr>
              </a:br>
              <a:r>
                <a:rPr lang="en-US" sz="2800" dirty="0" smtClean="0">
                  <a:solidFill>
                    <a:schemeClr val="bg1"/>
                  </a:solidFill>
                </a:rPr>
                <a:t>    </a:t>
              </a:r>
              <a:r>
                <a:rPr lang="en-US" sz="2400" dirty="0" smtClean="0">
                  <a:solidFill>
                    <a:schemeClr val="bg1"/>
                  </a:solidFill>
                </a:rPr>
                <a:t>2117 Fourth Street ,</a:t>
              </a:r>
              <a:r>
                <a:rPr lang="en-US" sz="2400" baseline="0" dirty="0" smtClean="0">
                  <a:solidFill>
                    <a:schemeClr val="bg1"/>
                  </a:solidFill>
                </a:rPr>
                <a:t> Unit C        </a:t>
              </a:r>
            </a:p>
            <a:p>
              <a:pPr>
                <a:lnSpc>
                  <a:spcPts val="2600"/>
                </a:lnSpc>
              </a:pPr>
              <a:r>
                <a:rPr lang="en-US" sz="2400" baseline="0" dirty="0" smtClean="0">
                  <a:solidFill>
                    <a:schemeClr val="bg1"/>
                  </a:solidFill>
                </a:rPr>
                <a:t>     Berkeley CA </a:t>
              </a:r>
              <a:r>
                <a:rPr lang="en-US" sz="2000" baseline="0" dirty="0" smtClean="0">
                  <a:solidFill>
                    <a:schemeClr val="bg1"/>
                  </a:solidFill>
                </a:rPr>
                <a:t>94710</a:t>
              </a:r>
              <a:r>
                <a:rPr lang="en-US" sz="2400" baseline="0" dirty="0" smtClean="0">
                  <a:solidFill>
                    <a:schemeClr val="bg1"/>
                  </a:solidFill>
                </a:rPr>
                <a:t/>
              </a:r>
              <a:br>
                <a:rPr lang="en-US" sz="2400" baseline="0" dirty="0" smtClean="0">
                  <a:solidFill>
                    <a:schemeClr val="bg1"/>
                  </a:solidFill>
                </a:rPr>
              </a:br>
              <a:r>
                <a:rPr lang="en-US" sz="2400" baseline="0" dirty="0" smtClean="0">
                  <a:solidFill>
                    <a:schemeClr val="bg1"/>
                  </a:solidFill>
                </a:rPr>
                <a:t>    </a:t>
              </a:r>
              <a:r>
                <a:rPr lang="en-US" sz="2400" b="1" baseline="0" dirty="0" smtClean="0">
                  <a:solidFill>
                    <a:srgbClr val="FFFF00"/>
                  </a:solidFill>
                </a:rPr>
                <a:t>posterpresenter@gmail.com</a:t>
              </a:r>
              <a:endParaRPr lang="en-US" sz="2800" b="1" dirty="0">
                <a:solidFill>
                  <a:srgbClr val="FFFF00"/>
                </a:solidFill>
              </a:endParaRPr>
            </a:p>
          </p:txBody>
        </p:sp>
      </p:grpSp>
      <p:grpSp>
        <p:nvGrpSpPr>
          <p:cNvPr id="53" name="Group 52"/>
          <p:cNvGrpSpPr/>
          <p:nvPr userDrawn="1"/>
        </p:nvGrpSpPr>
        <p:grpSpPr>
          <a:xfrm>
            <a:off x="-11225189" y="-1"/>
            <a:ext cx="11018865" cy="32918401"/>
            <a:chOff x="-11225189" y="-1"/>
            <a:chExt cx="11018865" cy="32918401"/>
          </a:xfrm>
        </p:grpSpPr>
        <p:sp>
          <p:nvSpPr>
            <p:cNvPr id="54" name="Rectangle 53"/>
            <p:cNvSpPr/>
            <p:nvPr/>
          </p:nvSpPr>
          <p:spPr>
            <a:xfrm>
              <a:off x="-11216136" y="-1"/>
              <a:ext cx="11009812" cy="3291840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457200" tIns="457200" rIns="457200" bIns="0" rtlCol="0" anchor="t" anchorCtr="0"/>
            <a:lstStyle/>
            <a:p>
              <a:pPr marL="0" marR="0" indent="0" algn="ctr" defTabSz="1518341" rtl="0" eaLnBrk="1" fontAlgn="auto" latinLnBrk="0" hangingPunct="1">
                <a:lnSpc>
                  <a:spcPct val="100000"/>
                </a:lnSpc>
                <a:spcBef>
                  <a:spcPts val="0"/>
                </a:spcBef>
                <a:spcAft>
                  <a:spcPts val="0"/>
                </a:spcAft>
                <a:buClrTx/>
                <a:buSzTx/>
                <a:buFontTx/>
                <a:buNone/>
                <a:tabLst/>
                <a:defRPr/>
              </a:pPr>
              <a:r>
                <a:rPr lang="en-US" sz="3200" b="1" spc="0" dirty="0" smtClean="0">
                  <a:solidFill>
                    <a:srgbClr val="FF0000"/>
                  </a:solidFill>
                  <a:latin typeface="Trebuchet MS" pitchFamily="34" charset="0"/>
                </a:rPr>
                <a:t>(—THIS SIDEBAR DOES NOT PRINT—)</a:t>
              </a:r>
              <a:endParaRPr lang="en-US" sz="3200" b="1" spc="600"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DESIGN</a:t>
              </a:r>
              <a:r>
                <a:rPr lang="en-US" sz="4000" b="1" spc="600" baseline="0" dirty="0" smtClean="0">
                  <a:solidFill>
                    <a:schemeClr val="bg1"/>
                  </a:solidFill>
                  <a:latin typeface="Trebuchet MS" pitchFamily="34" charset="0"/>
                </a:rPr>
                <a:t> </a:t>
              </a:r>
              <a:r>
                <a:rPr lang="en-US" sz="4000" b="1" spc="600" dirty="0" smtClean="0">
                  <a:solidFill>
                    <a:schemeClr val="bg1"/>
                  </a:solidFill>
                  <a:latin typeface="Trebuchet MS" pitchFamily="34" charset="0"/>
                </a:rPr>
                <a:t>GUIDE</a:t>
              </a:r>
            </a:p>
            <a:p>
              <a:pPr algn="ctr"/>
              <a:endParaRPr lang="en-US" sz="2800" b="1" dirty="0" smtClean="0">
                <a:latin typeface="Trebuchet MS" pitchFamily="34" charset="0"/>
              </a:endParaRPr>
            </a:p>
            <a:p>
              <a:pPr defTabSz="3765639"/>
              <a:r>
                <a:rPr lang="en-US" sz="2800" i="0" dirty="0" smtClean="0">
                  <a:latin typeface="Trebuchet MS" pitchFamily="34" charset="0"/>
                </a:rPr>
                <a:t>This PowerPoint</a:t>
              </a:r>
              <a:r>
                <a:rPr lang="en-US" sz="2800" i="0" baseline="0" dirty="0" smtClean="0">
                  <a:latin typeface="Trebuchet MS" pitchFamily="34" charset="0"/>
                </a:rPr>
                <a:t> </a:t>
              </a:r>
              <a:r>
                <a:rPr lang="en-US" sz="2800" i="0" dirty="0" smtClean="0">
                  <a:latin typeface="Trebuchet MS" pitchFamily="34" charset="0"/>
                </a:rPr>
                <a:t>2007 template produces</a:t>
              </a:r>
              <a:r>
                <a:rPr lang="en-US" sz="2800" i="0" baseline="0" dirty="0" smtClean="0">
                  <a:latin typeface="Trebuchet MS" pitchFamily="34" charset="0"/>
                </a:rPr>
                <a:t> </a:t>
              </a:r>
              <a:r>
                <a:rPr lang="en-US" sz="2800" i="0" dirty="0" smtClean="0">
                  <a:latin typeface="Trebuchet MS" pitchFamily="34" charset="0"/>
                </a:rPr>
                <a:t>a 36”x48” presentation poster. </a:t>
              </a:r>
              <a:r>
                <a:rPr lang="en-US" sz="2800" dirty="0" smtClean="0">
                  <a:latin typeface="Trebuchet MS" pitchFamily="34" charset="0"/>
                </a:rPr>
                <a:t>You</a:t>
              </a:r>
              <a:r>
                <a:rPr lang="en-US" sz="2800" baseline="0" dirty="0" smtClean="0">
                  <a:latin typeface="Trebuchet MS" pitchFamily="34" charset="0"/>
                </a:rPr>
                <a:t> can u</a:t>
              </a:r>
              <a:r>
                <a:rPr lang="en-US" sz="2800" dirty="0" smtClean="0">
                  <a:latin typeface="Trebuchet MS" pitchFamily="34" charset="0"/>
                </a:rPr>
                <a:t>se</a:t>
              </a:r>
              <a:r>
                <a:rPr lang="en-US" sz="2800" baseline="0" dirty="0" smtClean="0">
                  <a:latin typeface="Trebuchet MS" pitchFamily="34" charset="0"/>
                </a:rPr>
                <a:t> it to create your research poster and </a:t>
              </a:r>
              <a:r>
                <a:rPr lang="en-US" sz="2800" dirty="0" smtClean="0">
                  <a:latin typeface="Trebuchet MS" pitchFamily="34" charset="0"/>
                </a:rPr>
                <a:t>save valuable time placing titles, subtitles,</a:t>
              </a:r>
              <a:r>
                <a:rPr lang="en-US" sz="2800" baseline="0" dirty="0" smtClean="0">
                  <a:latin typeface="Trebuchet MS" pitchFamily="34" charset="0"/>
                </a:rPr>
                <a:t> text, and graphics</a:t>
              </a:r>
              <a:r>
                <a:rPr lang="en-US" sz="2800" dirty="0" smtClean="0">
                  <a:latin typeface="Trebuchet MS" pitchFamily="34" charset="0"/>
                </a:rPr>
                <a:t>. </a:t>
              </a:r>
            </a:p>
            <a:p>
              <a:pPr defTabSz="3765639"/>
              <a:endParaRPr lang="en-US" sz="2800" dirty="0" smtClean="0">
                <a:latin typeface="Trebuchet MS" pitchFamily="34" charset="0"/>
              </a:endParaRPr>
            </a:p>
            <a:p>
              <a:pPr defTabSz="4389219"/>
              <a:r>
                <a:rPr lang="en-US" sz="2800" dirty="0" smtClean="0">
                  <a:latin typeface="Trebuchet MS" pitchFamily="34" charset="0"/>
                </a:rPr>
                <a:t>We provide a series of online tutorials that will guide you through the poster design process and answer your poster production questions. To view our template tutorials, go online to </a:t>
              </a:r>
              <a:r>
                <a:rPr lang="en-US" sz="2800" b="1" dirty="0" smtClean="0">
                  <a:solidFill>
                    <a:srgbClr val="FFC000"/>
                  </a:solidFill>
                  <a:latin typeface="Trebuchet MS" pitchFamily="34" charset="0"/>
                </a:rPr>
                <a:t>PosterPresentations.com</a:t>
              </a:r>
              <a:r>
                <a:rPr lang="en-US" sz="2800" b="1" dirty="0" smtClean="0">
                  <a:solidFill>
                    <a:schemeClr val="bg1"/>
                  </a:solidFill>
                  <a:latin typeface="Trebuchet MS" pitchFamily="34" charset="0"/>
                </a:rPr>
                <a:t> </a:t>
              </a:r>
              <a:r>
                <a:rPr lang="en-US" sz="2800" dirty="0" smtClean="0">
                  <a:solidFill>
                    <a:schemeClr val="bg1"/>
                  </a:solidFill>
                  <a:latin typeface="Trebuchet MS" pitchFamily="34" charset="0"/>
                </a:rPr>
                <a:t>and click on HELP DESK.</a:t>
              </a:r>
            </a:p>
            <a:p>
              <a:pPr defTabSz="4389219"/>
              <a:endParaRPr lang="en-US" sz="2800" dirty="0" smtClean="0">
                <a:latin typeface="Trebuchet MS" pitchFamily="34" charset="0"/>
              </a:endParaRPr>
            </a:p>
            <a:p>
              <a:pPr defTabSz="4389219"/>
              <a:r>
                <a:rPr lang="en-US" sz="2800" dirty="0" smtClean="0">
                  <a:solidFill>
                    <a:schemeClr val="bg1"/>
                  </a:solidFill>
                  <a:latin typeface="Trebuchet MS" pitchFamily="34" charset="0"/>
                </a:rPr>
                <a:t>When</a:t>
              </a:r>
              <a:r>
                <a:rPr lang="en-US" sz="2800" baseline="0" dirty="0" smtClean="0">
                  <a:solidFill>
                    <a:schemeClr val="bg1"/>
                  </a:solidFill>
                  <a:latin typeface="Trebuchet MS" pitchFamily="34" charset="0"/>
                </a:rPr>
                <a:t> you are ready to print your poster</a:t>
              </a:r>
              <a:r>
                <a:rPr lang="en-US" sz="2800" dirty="0" smtClean="0">
                  <a:solidFill>
                    <a:schemeClr val="bg1"/>
                  </a:solidFill>
                  <a:latin typeface="Trebuchet MS" pitchFamily="34" charset="0"/>
                </a:rPr>
                <a:t>,</a:t>
              </a:r>
              <a:r>
                <a:rPr lang="en-US" sz="2800" baseline="0" dirty="0" smtClean="0">
                  <a:solidFill>
                    <a:schemeClr val="bg1"/>
                  </a:solidFill>
                  <a:latin typeface="Trebuchet MS" pitchFamily="34" charset="0"/>
                </a:rPr>
                <a:t> go online to </a:t>
              </a:r>
              <a:r>
                <a:rPr lang="en-US" sz="2800" b="0" dirty="0" smtClean="0">
                  <a:solidFill>
                    <a:schemeClr val="bg1"/>
                  </a:solidFill>
                  <a:latin typeface="Trebuchet MS" pitchFamily="34" charset="0"/>
                </a:rPr>
                <a:t>PosterPresentations.com</a:t>
              </a:r>
              <a:r>
                <a:rPr lang="en-US" sz="2800" dirty="0" smtClean="0">
                  <a:solidFill>
                    <a:schemeClr val="bg1"/>
                  </a:solidFill>
                  <a:latin typeface="Trebuchet MS" pitchFamily="34" charset="0"/>
                </a:rPr>
                <a:t/>
              </a:r>
              <a:br>
                <a:rPr lang="en-US" sz="2800" dirty="0" smtClean="0">
                  <a:solidFill>
                    <a:schemeClr val="bg1"/>
                  </a:solidFill>
                  <a:latin typeface="Trebuchet MS" pitchFamily="34" charset="0"/>
                </a:rPr>
              </a:br>
              <a:endParaRPr lang="en-US" sz="2800" dirty="0" smtClean="0">
                <a:solidFill>
                  <a:schemeClr val="bg1"/>
                </a:solidFill>
                <a:latin typeface="Trebuchet MS" pitchFamily="34" charset="0"/>
              </a:endParaRPr>
            </a:p>
            <a:p>
              <a:pPr algn="l" defTabSz="3765639"/>
              <a:r>
                <a:rPr lang="en-US" sz="2800" b="0" dirty="0" smtClean="0">
                  <a:solidFill>
                    <a:schemeClr val="bg1"/>
                  </a:solidFill>
                  <a:latin typeface="Trebuchet MS" pitchFamily="34" charset="0"/>
                </a:rPr>
                <a:t>Need</a:t>
              </a:r>
              <a:r>
                <a:rPr lang="en-US" sz="2800" b="0" baseline="0" dirty="0" smtClean="0">
                  <a:solidFill>
                    <a:schemeClr val="bg1"/>
                  </a:solidFill>
                  <a:latin typeface="Trebuchet MS" pitchFamily="34" charset="0"/>
                </a:rPr>
                <a:t> assistance? Call us at </a:t>
              </a:r>
              <a:r>
                <a:rPr lang="en-US" sz="2800" b="0" dirty="0" smtClean="0">
                  <a:solidFill>
                    <a:srgbClr val="FFC000"/>
                  </a:solidFill>
                  <a:latin typeface="Trebuchet MS" pitchFamily="34" charset="0"/>
                </a:rPr>
                <a:t>1.510.649.3001</a:t>
              </a:r>
            </a:p>
            <a:p>
              <a:pPr algn="l" defTabSz="3765639"/>
              <a:endParaRPr lang="en-US" sz="3600" b="1" dirty="0" smtClean="0">
                <a:solidFill>
                  <a:srgbClr val="FFFF00"/>
                </a:solidFill>
                <a:latin typeface="Trebuchet MS" pitchFamily="34" charset="0"/>
              </a:endParaRPr>
            </a:p>
            <a:p>
              <a:pPr algn="ctr"/>
              <a:endParaRPr lang="en-US" sz="2400" b="1" dirty="0" smtClean="0">
                <a:solidFill>
                  <a:schemeClr val="bg1"/>
                </a:solidFill>
                <a:latin typeface="Trebuchet MS" pitchFamily="34" charset="0"/>
              </a:endParaRPr>
            </a:p>
            <a:p>
              <a:pPr algn="ctr"/>
              <a:r>
                <a:rPr lang="en-US" sz="4000" b="1" spc="600" dirty="0" smtClean="0">
                  <a:solidFill>
                    <a:schemeClr val="bg1"/>
                  </a:solidFill>
                  <a:latin typeface="Trebuchet MS" pitchFamily="34" charset="0"/>
                </a:rPr>
                <a:t>QUICK START</a:t>
              </a:r>
            </a:p>
            <a:p>
              <a:pPr algn="ctr"/>
              <a:endParaRPr lang="en-US" sz="3200" b="1"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Zoom in and out</a:t>
              </a:r>
            </a:p>
            <a:p>
              <a:pPr marL="1892300" indent="-1892300" algn="l" defTabSz="850900"/>
              <a:r>
                <a:rPr lang="en-US" sz="2400" b="0" baseline="0" dirty="0" smtClean="0">
                  <a:solidFill>
                    <a:schemeClr val="bg1"/>
                  </a:solidFill>
                  <a:latin typeface="Trebuchet MS" pitchFamily="34" charset="0"/>
                </a:rPr>
                <a:t>	</a:t>
              </a:r>
              <a:r>
                <a:rPr lang="en-US" sz="2400" b="0" baseline="0" dirty="0" smtClean="0">
                  <a:solidFill>
                    <a:schemeClr val="bg1">
                      <a:lumMod val="75000"/>
                    </a:schemeClr>
                  </a:solidFill>
                  <a:latin typeface="Trebuchet MS" pitchFamily="34" charset="0"/>
                </a:rPr>
                <a:t>As you work on your poster zoom in and out to the level that is more comfortable to you. </a:t>
              </a:r>
            </a:p>
            <a:p>
              <a:pPr marL="1892300" indent="-1892300" algn="l" defTabSz="850900"/>
              <a:r>
                <a:rPr lang="en-US" sz="2400" b="1" baseline="0" dirty="0" smtClean="0">
                  <a:solidFill>
                    <a:schemeClr val="bg1">
                      <a:lumMod val="75000"/>
                    </a:schemeClr>
                  </a:solidFill>
                  <a:latin typeface="Trebuchet MS" pitchFamily="34" charset="0"/>
                </a:rPr>
                <a:t>	</a:t>
              </a:r>
              <a:r>
                <a:rPr lang="en-US" sz="2400" b="0" baseline="0" dirty="0" smtClean="0">
                  <a:solidFill>
                    <a:schemeClr val="bg1">
                      <a:lumMod val="75000"/>
                    </a:schemeClr>
                  </a:solidFill>
                  <a:latin typeface="Trebuchet MS" pitchFamily="34" charset="0"/>
                </a:rPr>
                <a:t>Go to VIEW &gt; ZOOM.</a:t>
              </a:r>
            </a:p>
            <a:p>
              <a:pPr algn="l"/>
              <a:endParaRPr lang="en-US" sz="2800" b="0" baseline="0" dirty="0" smtClean="0">
                <a:solidFill>
                  <a:schemeClr val="bg1"/>
                </a:solidFill>
                <a:latin typeface="Trebuchet MS" pitchFamily="34" charset="0"/>
              </a:endParaRPr>
            </a:p>
            <a:p>
              <a:pPr algn="ctr"/>
              <a:r>
                <a:rPr lang="en-US" sz="3200" b="1" baseline="0" dirty="0" smtClean="0">
                  <a:solidFill>
                    <a:srgbClr val="FFC000"/>
                  </a:solidFill>
                  <a:latin typeface="Trebuchet MS" pitchFamily="34" charset="0"/>
                </a:rPr>
                <a:t>Title, Authors, and Affiliations</a:t>
              </a:r>
            </a:p>
            <a:p>
              <a:pPr algn="l"/>
              <a:r>
                <a:rPr lang="en-US" sz="2400" b="0" baseline="0" dirty="0" smtClean="0">
                  <a:solidFill>
                    <a:schemeClr val="bg1">
                      <a:lumMod val="75000"/>
                    </a:schemeClr>
                  </a:solidFill>
                  <a:latin typeface="Trebuchet MS" pitchFamily="34" charset="0"/>
                </a:rPr>
                <a:t>Start designing your poster by adding the title, the names of the authors, and the affiliated institutions. </a:t>
              </a:r>
              <a:r>
                <a:rPr lang="en-US" sz="2400" b="0" spc="0" baseline="0" dirty="0" smtClean="0">
                  <a:solidFill>
                    <a:schemeClr val="bg1">
                      <a:lumMod val="75000"/>
                    </a:schemeClr>
                  </a:solidFill>
                  <a:latin typeface="Trebuchet MS" pitchFamily="34" charset="0"/>
                </a:rPr>
                <a:t>You can type or paste text into the provided boxes. The template will automatically adjust the size of your text to fit the title box. You can manually override this feature and change the size of your text. </a:t>
              </a:r>
            </a:p>
            <a:p>
              <a:pPr algn="l"/>
              <a:endParaRPr lang="en-US" sz="2400" b="0" spc="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The font size of your title should be bigger than your name(s) and institution name(s).</a:t>
              </a:r>
            </a:p>
            <a:p>
              <a:pPr algn="l"/>
              <a:r>
                <a:rPr lang="en-US" sz="2800" b="1" baseline="0" dirty="0" smtClean="0">
                  <a:solidFill>
                    <a:schemeClr val="bg1"/>
                  </a:solidFill>
                  <a:latin typeface="Trebuchet MS" pitchFamily="34" charset="0"/>
                </a:rPr>
                <a:t/>
              </a:r>
              <a:br>
                <a:rPr lang="en-US" sz="2800" b="1" baseline="0" dirty="0" smtClean="0">
                  <a:solidFill>
                    <a:schemeClr val="bg1"/>
                  </a:solidFill>
                  <a:latin typeface="Trebuchet MS" pitchFamily="34" charset="0"/>
                </a:rPr>
              </a:br>
              <a:endParaRPr lang="en-US" sz="2800" b="1" dirty="0" smtClean="0">
                <a:solidFill>
                  <a:schemeClr val="bg1"/>
                </a:solidFill>
                <a:latin typeface="Trebuchet MS" pitchFamily="34" charset="0"/>
              </a:endParaRPr>
            </a:p>
            <a:p>
              <a:pPr algn="ctr"/>
              <a:endParaRPr lang="en-US" sz="2800" b="1" dirty="0" smtClean="0">
                <a:solidFill>
                  <a:srgbClr val="FFC000"/>
                </a:solidFill>
                <a:latin typeface="Trebuchet MS" pitchFamily="34" charset="0"/>
              </a:endParaRPr>
            </a:p>
            <a:p>
              <a:pPr algn="ctr"/>
              <a:endParaRPr lang="en-US" sz="2800" b="1" dirty="0" smtClean="0">
                <a:solidFill>
                  <a:srgbClr val="FFC000"/>
                </a:solidFill>
                <a:latin typeface="Trebuchet MS" pitchFamily="34" charset="0"/>
              </a:endParaRPr>
            </a:p>
            <a:p>
              <a:pPr algn="ctr"/>
              <a:r>
                <a:rPr lang="en-US" sz="3200" b="1" dirty="0" smtClean="0">
                  <a:solidFill>
                    <a:srgbClr val="FFC000"/>
                  </a:solidFill>
                  <a:latin typeface="Trebuchet MS" pitchFamily="34" charset="0"/>
                </a:rPr>
                <a:t>Adding Logos</a:t>
              </a:r>
              <a:r>
                <a:rPr lang="en-US" sz="3200" b="1" baseline="0" dirty="0" smtClean="0">
                  <a:solidFill>
                    <a:srgbClr val="FFC000"/>
                  </a:solidFill>
                  <a:latin typeface="Trebuchet MS" pitchFamily="34" charset="0"/>
                </a:rPr>
                <a:t> / Seals</a:t>
              </a:r>
            </a:p>
            <a:p>
              <a:pPr algn="l"/>
              <a:r>
                <a:rPr lang="en-US" sz="2400" b="0" baseline="0" dirty="0" smtClean="0">
                  <a:solidFill>
                    <a:schemeClr val="bg1">
                      <a:lumMod val="75000"/>
                    </a:schemeClr>
                  </a:solidFill>
                  <a:latin typeface="Trebuchet MS" pitchFamily="34" charset="0"/>
                </a:rPr>
                <a:t>Most often, logos are added on each side of the title. You can insert a logo by dragging and dropping it from your desktop, copy and paste or by going to INSERT &gt; PICTURES. Logos taken from web sites are likely to be low quality when printed. Zoom it at 100% to see what the logo will look like on the final poster and make any necessary adjustments.  </a:t>
              </a:r>
            </a:p>
            <a:p>
              <a:pPr algn="l"/>
              <a:endParaRPr lang="en-US" sz="2400" b="0" spc="300" baseline="0" dirty="0" smtClean="0">
                <a:solidFill>
                  <a:schemeClr val="bg1">
                    <a:lumMod val="75000"/>
                  </a:schemeClr>
                </a:solidFill>
                <a:latin typeface="Trebuchet MS" pitchFamily="34" charset="0"/>
              </a:endParaRPr>
            </a:p>
            <a:p>
              <a:pPr algn="l"/>
              <a:r>
                <a:rPr lang="en-US" sz="2400" b="1" spc="300" baseline="0" dirty="0" smtClean="0">
                  <a:solidFill>
                    <a:srgbClr val="FFC000"/>
                  </a:solidFill>
                  <a:latin typeface="Trebuchet MS" pitchFamily="34" charset="0"/>
                </a:rPr>
                <a:t>TIP:</a:t>
              </a:r>
              <a:r>
                <a:rPr lang="en-US" sz="2400" b="1" spc="0" baseline="0" dirty="0" smtClean="0">
                  <a:solidFill>
                    <a:srgbClr val="FFC000"/>
                  </a:solidFill>
                  <a:latin typeface="Trebuchet MS" pitchFamily="34" charset="0"/>
                </a:rPr>
                <a:t> </a:t>
              </a:r>
              <a:r>
                <a:rPr lang="en-US" sz="2400" b="0" baseline="0" dirty="0" smtClean="0">
                  <a:solidFill>
                    <a:schemeClr val="bg1">
                      <a:lumMod val="75000"/>
                    </a:schemeClr>
                  </a:solidFill>
                  <a:latin typeface="Trebuchet MS" pitchFamily="34" charset="0"/>
                </a:rPr>
                <a:t>See if your school’s logo is available on our free poster templates page.</a:t>
              </a:r>
            </a:p>
            <a:p>
              <a:pPr algn="l"/>
              <a:endParaRPr lang="en-US" sz="2400" b="0" baseline="0" dirty="0" smtClean="0">
                <a:latin typeface="Trebuchet MS" pitchFamily="34" charset="0"/>
              </a:endParaRPr>
            </a:p>
            <a:p>
              <a:pPr algn="ctr"/>
              <a:r>
                <a:rPr lang="en-US" sz="3200" b="1" baseline="0" dirty="0" smtClean="0">
                  <a:solidFill>
                    <a:srgbClr val="FFC000"/>
                  </a:solidFill>
                  <a:latin typeface="Trebuchet MS" pitchFamily="34" charset="0"/>
                </a:rPr>
                <a:t>Photographs / Graphics</a:t>
              </a:r>
            </a:p>
            <a:p>
              <a:pPr algn="l" defTabSz="977900"/>
              <a:r>
                <a:rPr lang="en-US" sz="2400" b="0" baseline="0" dirty="0" smtClean="0">
                  <a:solidFill>
                    <a:schemeClr val="bg1">
                      <a:lumMod val="75000"/>
                    </a:schemeClr>
                  </a:solidFill>
                  <a:latin typeface="Trebuchet MS" pitchFamily="34" charset="0"/>
                </a:rPr>
                <a:t>You can add images by dragging and dropping from your desktop, copy and paste, or by going to INSERT &gt; PICTURES. Resize images proportionally by holding down the SHIFT key and dragging one of the corner handles. For a professional-looking poster, do not distort your images by enlarging them </a:t>
              </a:r>
              <a:r>
                <a:rPr lang="en-US" sz="2400" b="0" spc="0" baseline="0" dirty="0" smtClean="0">
                  <a:solidFill>
                    <a:schemeClr val="bg1">
                      <a:lumMod val="75000"/>
                    </a:schemeClr>
                  </a:solidFill>
                  <a:latin typeface="Trebuchet MS" pitchFamily="34" charset="0"/>
                </a:rPr>
                <a:t>disproportionally.</a:t>
              </a:r>
            </a:p>
            <a:p>
              <a:pPr algn="l" defTabSz="977900"/>
              <a:endParaRPr lang="en-US" sz="2400" b="0" baseline="0" dirty="0" smtClean="0">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endParaRPr lang="en-US" sz="2800" b="1" baseline="0" dirty="0" smtClean="0">
                <a:solidFill>
                  <a:srgbClr val="FFC000"/>
                </a:solidFill>
                <a:latin typeface="Trebuchet MS" pitchFamily="34" charset="0"/>
              </a:endParaRPr>
            </a:p>
            <a:p>
              <a:pPr algn="ctr"/>
              <a:r>
                <a:rPr lang="en-US" sz="3200" b="1" baseline="0" dirty="0" smtClean="0">
                  <a:solidFill>
                    <a:srgbClr val="FFC000"/>
                  </a:solidFill>
                  <a:latin typeface="Trebuchet MS" pitchFamily="34" charset="0"/>
                </a:rPr>
                <a:t>Image Quality Check</a:t>
              </a:r>
            </a:p>
            <a:p>
              <a:pPr lvl="0" algn="l" defTabSz="977900"/>
              <a:r>
                <a:rPr lang="en-US" sz="2400" b="0" baseline="0" dirty="0" smtClean="0">
                  <a:solidFill>
                    <a:schemeClr val="bg1">
                      <a:lumMod val="75000"/>
                    </a:schemeClr>
                  </a:solidFill>
                  <a:latin typeface="Trebuchet MS" pitchFamily="34" charset="0"/>
                </a:rPr>
                <a:t>Zoom in and look at your images at 100% magnification. If they look good they will print well. </a:t>
              </a:r>
              <a:endParaRPr lang="en-US" sz="2800" b="0" dirty="0" smtClean="0">
                <a:latin typeface="Trebuchet MS" pitchFamily="34" charset="0"/>
              </a:endParaRPr>
            </a:p>
          </p:txBody>
        </p:sp>
        <p:cxnSp>
          <p:nvCxnSpPr>
            <p:cNvPr id="55" name="Straight Connector 54"/>
            <p:cNvCxnSpPr/>
            <p:nvPr/>
          </p:nvCxnSpPr>
          <p:spPr>
            <a:xfrm>
              <a:off x="-11225189" y="8422500"/>
              <a:ext cx="10999746" cy="3341"/>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56" name="Picture 55"/>
            <p:cNvPicPr>
              <a:picLocks noChangeAspect="1"/>
            </p:cNvPicPr>
            <p:nvPr userDrawn="1"/>
          </p:nvPicPr>
          <p:blipFill>
            <a:blip r:embed="rId11"/>
            <a:stretch>
              <a:fillRect/>
            </a:stretch>
          </p:blipFill>
          <p:spPr>
            <a:xfrm>
              <a:off x="-10740740" y="10261718"/>
              <a:ext cx="1597666" cy="1201935"/>
            </a:xfrm>
            <a:prstGeom prst="rect">
              <a:avLst/>
            </a:prstGeom>
          </p:spPr>
        </p:pic>
        <p:pic>
          <p:nvPicPr>
            <p:cNvPr id="57" name="Picture 56"/>
            <p:cNvPicPr>
              <a:picLocks noChangeAspect="1"/>
            </p:cNvPicPr>
            <p:nvPr userDrawn="1"/>
          </p:nvPicPr>
          <p:blipFill>
            <a:blip r:embed="rId12"/>
            <a:stretch>
              <a:fillRect/>
            </a:stretch>
          </p:blipFill>
          <p:spPr>
            <a:xfrm>
              <a:off x="-10732765" y="15696927"/>
              <a:ext cx="9986808" cy="1053596"/>
            </a:xfrm>
            <a:prstGeom prst="rect">
              <a:avLst/>
            </a:prstGeom>
          </p:spPr>
        </p:pic>
        <p:grpSp>
          <p:nvGrpSpPr>
            <p:cNvPr id="58" name="Group 57"/>
            <p:cNvGrpSpPr/>
            <p:nvPr userDrawn="1"/>
          </p:nvGrpSpPr>
          <p:grpSpPr>
            <a:xfrm>
              <a:off x="-9744993" y="23540957"/>
              <a:ext cx="7531182" cy="2120439"/>
              <a:chOff x="-4470427" y="11016658"/>
              <a:chExt cx="3470785" cy="974220"/>
            </a:xfrm>
          </p:grpSpPr>
          <p:grpSp>
            <p:nvGrpSpPr>
              <p:cNvPr id="64" name="Group 63"/>
              <p:cNvGrpSpPr/>
              <p:nvPr userDrawn="1"/>
            </p:nvGrpSpPr>
            <p:grpSpPr>
              <a:xfrm>
                <a:off x="-2783495" y="11060886"/>
                <a:ext cx="624431" cy="893535"/>
                <a:chOff x="-3958697" y="11117435"/>
                <a:chExt cx="779338" cy="1280430"/>
              </a:xfrm>
            </p:grpSpPr>
            <p:pic>
              <p:nvPicPr>
                <p:cNvPr id="70" name="Picture 69"/>
                <p:cNvPicPr>
                  <a:picLocks noChangeAspect="1"/>
                </p:cNvPicPr>
                <p:nvPr userDrawn="1"/>
              </p:nvPicPr>
              <p:blipFill>
                <a:blip r:embed="rId13"/>
                <a:stretch>
                  <a:fillRect/>
                </a:stretch>
              </p:blipFill>
              <p:spPr>
                <a:xfrm>
                  <a:off x="-3948160" y="11117435"/>
                  <a:ext cx="768801" cy="1090857"/>
                </a:xfrm>
                <a:prstGeom prst="rect">
                  <a:avLst/>
                </a:prstGeom>
              </p:spPr>
            </p:pic>
            <p:sp>
              <p:nvSpPr>
                <p:cNvPr id="71" name="TextBox 70"/>
                <p:cNvSpPr txBox="1"/>
                <p:nvPr userDrawn="1"/>
              </p:nvSpPr>
              <p:spPr>
                <a:xfrm>
                  <a:off x="-3958697" y="12114178"/>
                  <a:ext cx="779337" cy="283687"/>
                </a:xfrm>
                <a:prstGeom prst="rect">
                  <a:avLst/>
                </a:prstGeom>
                <a:solidFill>
                  <a:schemeClr val="accent1"/>
                </a:solidFill>
                <a:ln>
                  <a:noFill/>
                </a:ln>
              </p:spPr>
              <p:txBody>
                <a:bodyPr wrap="square" lIns="91440" tIns="91440" rIns="91440" bIns="91440" rtlCol="0">
                  <a:spAutoFit/>
                </a:bodyPr>
                <a:lstStyle/>
                <a:p>
                  <a:pPr algn="ctr"/>
                  <a:r>
                    <a:rPr lang="en-US" sz="1600" b="1" dirty="0" smtClean="0">
                      <a:solidFill>
                        <a:schemeClr val="tx1"/>
                      </a:solidFill>
                    </a:rPr>
                    <a:t>ORIGINAL</a:t>
                  </a:r>
                  <a:endParaRPr lang="en-US" sz="1600" b="1" dirty="0">
                    <a:solidFill>
                      <a:schemeClr val="tx1"/>
                    </a:solidFill>
                  </a:endParaRPr>
                </a:p>
              </p:txBody>
            </p:sp>
          </p:grpSp>
          <p:grpSp>
            <p:nvGrpSpPr>
              <p:cNvPr id="65" name="Group 64"/>
              <p:cNvGrpSpPr/>
              <p:nvPr userDrawn="1"/>
            </p:nvGrpSpPr>
            <p:grpSpPr>
              <a:xfrm>
                <a:off x="-2033159" y="11060889"/>
                <a:ext cx="1033517" cy="893529"/>
                <a:chOff x="-2921738" y="11200127"/>
                <a:chExt cx="1420279" cy="1227904"/>
              </a:xfrm>
            </p:grpSpPr>
            <p:pic>
              <p:nvPicPr>
                <p:cNvPr id="68" name="Picture 67"/>
                <p:cNvPicPr>
                  <a:picLocks noChangeAspect="1"/>
                </p:cNvPicPr>
                <p:nvPr userDrawn="1"/>
              </p:nvPicPr>
              <p:blipFill>
                <a:blip r:embed="rId13"/>
                <a:stretch>
                  <a:fillRect/>
                </a:stretch>
              </p:blipFill>
              <p:spPr>
                <a:xfrm>
                  <a:off x="-2921738" y="11200127"/>
                  <a:ext cx="1420279" cy="1029694"/>
                </a:xfrm>
                <a:prstGeom prst="rect">
                  <a:avLst/>
                </a:prstGeom>
              </p:spPr>
            </p:pic>
            <p:sp>
              <p:nvSpPr>
                <p:cNvPr id="69" name="TextBox 68"/>
                <p:cNvSpPr txBox="1"/>
                <p:nvPr userDrawn="1"/>
              </p:nvSpPr>
              <p:spPr>
                <a:xfrm>
                  <a:off x="-2918991" y="12175418"/>
                  <a:ext cx="1417532" cy="252613"/>
                </a:xfrm>
                <a:prstGeom prst="rect">
                  <a:avLst/>
                </a:prstGeom>
                <a:solidFill>
                  <a:srgbClr val="FF0000"/>
                </a:solidFill>
              </p:spPr>
              <p:txBody>
                <a:bodyPr wrap="square" lIns="457200" tIns="91440" rIns="457200" bIns="91440" rtlCol="0">
                  <a:spAutoFit/>
                </a:bodyPr>
                <a:lstStyle/>
                <a:p>
                  <a:pPr algn="ctr"/>
                  <a:r>
                    <a:rPr lang="en-US" sz="1400" b="1" dirty="0" smtClean="0">
                      <a:solidFill>
                        <a:schemeClr val="bg1"/>
                      </a:solidFill>
                    </a:rPr>
                    <a:t>DISTORTED</a:t>
                  </a:r>
                  <a:endParaRPr lang="en-US" sz="700" b="1" dirty="0">
                    <a:solidFill>
                      <a:schemeClr val="bg1"/>
                    </a:solidFill>
                  </a:endParaRPr>
                </a:p>
              </p:txBody>
            </p:sp>
          </p:grpSp>
          <p:pic>
            <p:nvPicPr>
              <p:cNvPr id="66" name="Picture 65"/>
              <p:cNvPicPr>
                <a:picLocks noChangeAspect="1"/>
              </p:cNvPicPr>
              <p:nvPr userDrawn="1"/>
            </p:nvPicPr>
            <p:blipFill>
              <a:blip r:embed="rId14"/>
              <a:stretch>
                <a:fillRect/>
              </a:stretch>
            </p:blipFill>
            <p:spPr>
              <a:xfrm>
                <a:off x="-4470427" y="11016658"/>
                <a:ext cx="1098742" cy="847761"/>
              </a:xfrm>
              <a:prstGeom prst="rect">
                <a:avLst/>
              </a:prstGeom>
            </p:spPr>
          </p:pic>
          <p:sp>
            <p:nvSpPr>
              <p:cNvPr id="67" name="TextBox 66"/>
              <p:cNvSpPr txBox="1"/>
              <p:nvPr userDrawn="1"/>
            </p:nvSpPr>
            <p:spPr>
              <a:xfrm>
                <a:off x="-4440600" y="11665645"/>
                <a:ext cx="1035685" cy="325233"/>
              </a:xfrm>
              <a:prstGeom prst="rect">
                <a:avLst/>
              </a:prstGeom>
              <a:noFill/>
            </p:spPr>
            <p:txBody>
              <a:bodyPr wrap="square" lIns="457200" tIns="457200" rIns="457200" bIns="0" rtlCol="0">
                <a:spAutoFit/>
              </a:bodyPr>
              <a:lstStyle/>
              <a:p>
                <a:pPr algn="ctr"/>
                <a:r>
                  <a:rPr lang="en-US" sz="1600" dirty="0" smtClean="0">
                    <a:solidFill>
                      <a:schemeClr val="bg1"/>
                    </a:solidFill>
                  </a:rPr>
                  <a:t>Corner</a:t>
                </a:r>
                <a:r>
                  <a:rPr lang="en-US" sz="1600" baseline="0" dirty="0" smtClean="0">
                    <a:solidFill>
                      <a:schemeClr val="bg1"/>
                    </a:solidFill>
                  </a:rPr>
                  <a:t> handles</a:t>
                </a:r>
                <a:endParaRPr lang="en-US" sz="1600" dirty="0">
                  <a:solidFill>
                    <a:schemeClr val="bg1"/>
                  </a:solidFill>
                </a:endParaRPr>
              </a:p>
            </p:txBody>
          </p:sp>
        </p:grpSp>
        <p:grpSp>
          <p:nvGrpSpPr>
            <p:cNvPr id="59" name="Group 58"/>
            <p:cNvGrpSpPr/>
            <p:nvPr userDrawn="1"/>
          </p:nvGrpSpPr>
          <p:grpSpPr>
            <a:xfrm>
              <a:off x="-10398793" y="27751410"/>
              <a:ext cx="9323012" cy="2453251"/>
              <a:chOff x="-4754996" y="12734136"/>
              <a:chExt cx="4296559" cy="1127128"/>
            </a:xfrm>
          </p:grpSpPr>
          <p:graphicFrame>
            <p:nvGraphicFramePr>
              <p:cNvPr id="60" name="Object 59"/>
              <p:cNvGraphicFramePr>
                <a:graphicFrameLocks noChangeAspect="1"/>
              </p:cNvGraphicFramePr>
              <p:nvPr userDrawn="1">
                <p:extLst>
                  <p:ext uri="{D42A27DB-BD31-4B8C-83A1-F6EECF244321}">
                    <p14:modId xmlns:p14="http://schemas.microsoft.com/office/powerpoint/2010/main" val="1199812768"/>
                  </p:ext>
                </p:extLst>
              </p:nvPr>
            </p:nvGraphicFramePr>
            <p:xfrm>
              <a:off x="-4533347" y="12734142"/>
              <a:ext cx="1828800" cy="1117600"/>
            </p:xfrm>
            <a:graphic>
              <a:graphicData uri="http://schemas.openxmlformats.org/presentationml/2006/ole">
                <mc:AlternateContent xmlns:mc="http://schemas.openxmlformats.org/markup-compatibility/2006">
                  <mc:Choice xmlns:v="urn:schemas-microsoft-com:vml" Requires="v">
                    <p:oleObj spid="_x0000_s3188" name="Image" r:id="rId15" imgW="1828440" imgH="1117440" progId="Photoshop.Image.13">
                      <p:embed/>
                    </p:oleObj>
                  </mc:Choice>
                  <mc:Fallback>
                    <p:oleObj name="Image" r:id="rId15" imgW="1828440" imgH="1117440" progId="Photoshop.Image.13">
                      <p:embed/>
                      <p:pic>
                        <p:nvPicPr>
                          <p:cNvPr id="0" name=""/>
                          <p:cNvPicPr/>
                          <p:nvPr/>
                        </p:nvPicPr>
                        <p:blipFill>
                          <a:blip r:embed="rId16"/>
                          <a:stretch>
                            <a:fillRect/>
                          </a:stretch>
                        </p:blipFill>
                        <p:spPr>
                          <a:xfrm>
                            <a:off x="-4533347" y="12734142"/>
                            <a:ext cx="1828800" cy="1117600"/>
                          </a:xfrm>
                          <a:prstGeom prst="rect">
                            <a:avLst/>
                          </a:prstGeom>
                        </p:spPr>
                      </p:pic>
                    </p:oleObj>
                  </mc:Fallback>
                </mc:AlternateContent>
              </a:graphicData>
            </a:graphic>
          </p:graphicFrame>
          <p:graphicFrame>
            <p:nvGraphicFramePr>
              <p:cNvPr id="61" name="Object 60"/>
              <p:cNvGraphicFramePr>
                <a:graphicFrameLocks noChangeAspect="1"/>
              </p:cNvGraphicFramePr>
              <p:nvPr userDrawn="1">
                <p:extLst>
                  <p:ext uri="{D42A27DB-BD31-4B8C-83A1-F6EECF244321}">
                    <p14:modId xmlns:p14="http://schemas.microsoft.com/office/powerpoint/2010/main" val="4096349677"/>
                  </p:ext>
                </p:extLst>
              </p:nvPr>
            </p:nvGraphicFramePr>
            <p:xfrm>
              <a:off x="-2456641" y="12737835"/>
              <a:ext cx="1828800" cy="1117600"/>
            </p:xfrm>
            <a:graphic>
              <a:graphicData uri="http://schemas.openxmlformats.org/presentationml/2006/ole">
                <mc:AlternateContent xmlns:mc="http://schemas.openxmlformats.org/markup-compatibility/2006">
                  <mc:Choice xmlns:v="urn:schemas-microsoft-com:vml" Requires="v">
                    <p:oleObj spid="_x0000_s3189" name="Image" r:id="rId17" imgW="1828440" imgH="1117440" progId="Photoshop.Image.13">
                      <p:embed/>
                    </p:oleObj>
                  </mc:Choice>
                  <mc:Fallback>
                    <p:oleObj name="Image" r:id="rId17" imgW="1828440" imgH="1117440" progId="Photoshop.Image.13">
                      <p:embed/>
                      <p:pic>
                        <p:nvPicPr>
                          <p:cNvPr id="0" name=""/>
                          <p:cNvPicPr/>
                          <p:nvPr/>
                        </p:nvPicPr>
                        <p:blipFill>
                          <a:blip r:embed="rId18"/>
                          <a:stretch>
                            <a:fillRect/>
                          </a:stretch>
                        </p:blipFill>
                        <p:spPr>
                          <a:xfrm>
                            <a:off x="-2456641" y="12737835"/>
                            <a:ext cx="1828800" cy="1117600"/>
                          </a:xfrm>
                          <a:prstGeom prst="rect">
                            <a:avLst/>
                          </a:prstGeom>
                        </p:spPr>
                      </p:pic>
                    </p:oleObj>
                  </mc:Fallback>
                </mc:AlternateContent>
              </a:graphicData>
            </a:graphic>
          </p:graphicFrame>
          <p:sp>
            <p:nvSpPr>
              <p:cNvPr id="62" name="TextBox 61"/>
              <p:cNvSpPr txBox="1"/>
              <p:nvPr userDrawn="1"/>
            </p:nvSpPr>
            <p:spPr>
              <a:xfrm rot="16200000">
                <a:off x="-5235785" y="13214925"/>
                <a:ext cx="1117601" cy="156024"/>
              </a:xfrm>
              <a:prstGeom prst="rect">
                <a:avLst/>
              </a:prstGeom>
              <a:noFill/>
            </p:spPr>
            <p:txBody>
              <a:bodyPr wrap="square" lIns="91440" tIns="91440" rIns="91440" bIns="0" rtlCol="0">
                <a:spAutoFit/>
              </a:bodyPr>
              <a:lstStyle/>
              <a:p>
                <a:pPr algn="ctr"/>
                <a:r>
                  <a:rPr lang="en-US" sz="1600" dirty="0" smtClean="0">
                    <a:solidFill>
                      <a:srgbClr val="92D050"/>
                    </a:solidFill>
                  </a:rPr>
                  <a:t>Good</a:t>
                </a:r>
                <a:r>
                  <a:rPr lang="en-US" sz="1600" baseline="0" dirty="0" smtClean="0">
                    <a:solidFill>
                      <a:srgbClr val="92D050"/>
                    </a:solidFill>
                  </a:rPr>
                  <a:t> </a:t>
                </a:r>
                <a:r>
                  <a:rPr lang="en-US" sz="1600" baseline="0" dirty="0" smtClean="0">
                    <a:solidFill>
                      <a:schemeClr val="bg1"/>
                    </a:solidFill>
                  </a:rPr>
                  <a:t>printing quality</a:t>
                </a:r>
                <a:endParaRPr lang="en-US" sz="1600" dirty="0">
                  <a:solidFill>
                    <a:schemeClr val="bg1"/>
                  </a:solidFill>
                </a:endParaRPr>
              </a:p>
            </p:txBody>
          </p:sp>
          <p:sp>
            <p:nvSpPr>
              <p:cNvPr id="63" name="TextBox 62"/>
              <p:cNvSpPr txBox="1"/>
              <p:nvPr userDrawn="1"/>
            </p:nvSpPr>
            <p:spPr>
              <a:xfrm rot="16200000">
                <a:off x="-1095250" y="13224452"/>
                <a:ext cx="1117601" cy="156024"/>
              </a:xfrm>
              <a:prstGeom prst="rect">
                <a:avLst/>
              </a:prstGeom>
              <a:noFill/>
            </p:spPr>
            <p:txBody>
              <a:bodyPr wrap="square" lIns="91440" tIns="91440" rIns="91440" bIns="0" rtlCol="0">
                <a:spAutoFit/>
              </a:bodyPr>
              <a:lstStyle/>
              <a:p>
                <a:pPr algn="ctr"/>
                <a:r>
                  <a:rPr lang="en-US" sz="1600" dirty="0" smtClean="0">
                    <a:solidFill>
                      <a:srgbClr val="FF0000"/>
                    </a:solidFill>
                  </a:rPr>
                  <a:t>Bad </a:t>
                </a:r>
                <a:r>
                  <a:rPr lang="en-US" sz="1600" dirty="0" smtClean="0">
                    <a:solidFill>
                      <a:schemeClr val="bg1"/>
                    </a:solidFill>
                  </a:rPr>
                  <a:t>printing quality</a:t>
                </a:r>
                <a:endParaRPr lang="en-US" sz="1600" dirty="0">
                  <a:solidFill>
                    <a:schemeClr val="bg1"/>
                  </a:solidFill>
                </a:endParaRPr>
              </a:p>
            </p:txBody>
          </p:sp>
        </p:grpSp>
      </p:grpSp>
      <p:sp>
        <p:nvSpPr>
          <p:cNvPr id="38" name="Text Box 14"/>
          <p:cNvSpPr txBox="1">
            <a:spLocks noChangeArrowheads="1"/>
          </p:cNvSpPr>
          <p:nvPr userDrawn="1"/>
        </p:nvSpPr>
        <p:spPr bwMode="auto">
          <a:xfrm>
            <a:off x="1567305" y="32315729"/>
            <a:ext cx="2514600" cy="336819"/>
          </a:xfrm>
          <a:prstGeom prst="rect">
            <a:avLst/>
          </a:prstGeom>
          <a:noFill/>
          <a:ln w="9525">
            <a:noFill/>
            <a:miter lim="800000"/>
            <a:headEnd/>
            <a:tailEnd/>
          </a:ln>
          <a:effectLst/>
        </p:spPr>
        <p:txBody>
          <a:bodyPr lIns="91263" tIns="45623" rIns="91263" bIns="45623">
            <a:spAutoFit/>
          </a:bodyPr>
          <a:lstStyle/>
          <a:p>
            <a:pPr eaLnBrk="0" hangingPunct="0">
              <a:lnSpc>
                <a:spcPct val="65000"/>
              </a:lnSpc>
              <a:spcBef>
                <a:spcPct val="50000"/>
              </a:spcBef>
              <a:defRPr/>
            </a:pPr>
            <a:r>
              <a:rPr lang="en-US" sz="500" b="1" dirty="0" smtClean="0">
                <a:solidFill>
                  <a:schemeClr val="bg1">
                    <a:lumMod val="75000"/>
                  </a:schemeClr>
                </a:solidFill>
                <a:latin typeface="Arial" charset="0"/>
              </a:rPr>
              <a:t>RESEARCH POSTER PRESENTATION </a:t>
            </a:r>
            <a:r>
              <a:rPr lang="en-US" sz="500" b="1" dirty="0">
                <a:solidFill>
                  <a:schemeClr val="bg1">
                    <a:lumMod val="75000"/>
                  </a:schemeClr>
                </a:solidFill>
                <a:latin typeface="Arial" charset="0"/>
              </a:rPr>
              <a:t>DESIGN © </a:t>
            </a:r>
            <a:r>
              <a:rPr lang="en-US" sz="500" b="1" dirty="0" smtClean="0">
                <a:solidFill>
                  <a:schemeClr val="bg1">
                    <a:lumMod val="75000"/>
                  </a:schemeClr>
                </a:solidFill>
                <a:latin typeface="Arial" charset="0"/>
              </a:rPr>
              <a:t>2015</a:t>
            </a:r>
            <a:endParaRPr lang="en-US" sz="500" b="1" dirty="0">
              <a:solidFill>
                <a:schemeClr val="bg1">
                  <a:lumMod val="75000"/>
                </a:schemeClr>
              </a:solidFill>
              <a:latin typeface="Arial" charset="0"/>
            </a:endParaRPr>
          </a:p>
          <a:p>
            <a:pPr eaLnBrk="0" hangingPunct="0">
              <a:lnSpc>
                <a:spcPct val="65000"/>
              </a:lnSpc>
              <a:spcBef>
                <a:spcPct val="50000"/>
              </a:spcBef>
              <a:defRPr/>
            </a:pPr>
            <a:r>
              <a:rPr lang="en-US" sz="1100" b="1" dirty="0">
                <a:solidFill>
                  <a:schemeClr val="bg1">
                    <a:lumMod val="75000"/>
                  </a:schemeClr>
                </a:solidFill>
                <a:latin typeface="Arial" charset="0"/>
              </a:rPr>
              <a:t>www.PosterPresentations.com</a:t>
            </a:r>
          </a:p>
        </p:txBody>
      </p:sp>
    </p:spTree>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4388900" rtl="0" eaLnBrk="1" latinLnBrk="0" hangingPunct="1">
        <a:spcBef>
          <a:spcPct val="0"/>
        </a:spcBef>
        <a:buNone/>
        <a:defRPr sz="8800" kern="1200">
          <a:solidFill>
            <a:schemeClr val="bg1"/>
          </a:solidFill>
          <a:latin typeface="Trebuchet MS" pitchFamily="34" charset="0"/>
          <a:ea typeface="+mj-ea"/>
          <a:cs typeface="+mj-cs"/>
        </a:defRPr>
      </a:lvl1pPr>
    </p:titleStyle>
    <p:bodyStyle>
      <a:lvl1pPr marL="1645838" indent="-1645838" algn="l" defTabSz="4388900"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982" indent="-1371531" algn="l" defTabSz="4388900" rtl="0" eaLnBrk="1" latinLnBrk="0" hangingPunct="1">
        <a:spcBef>
          <a:spcPct val="20000"/>
        </a:spcBef>
        <a:buFont typeface="Arial" pitchFamily="34" charset="0"/>
        <a:buChar char="–"/>
        <a:defRPr sz="13500" kern="1200">
          <a:solidFill>
            <a:schemeClr val="tx1"/>
          </a:solidFill>
          <a:latin typeface="+mn-lt"/>
          <a:ea typeface="+mn-ea"/>
          <a:cs typeface="+mn-cs"/>
        </a:defRPr>
      </a:lvl2pPr>
      <a:lvl3pPr marL="5486126" indent="-1097226" algn="l" defTabSz="4388900"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5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0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4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3926"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837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2827" indent="-1097226" algn="l" defTabSz="438890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900" rtl="0" eaLnBrk="1" latinLnBrk="0" hangingPunct="1">
        <a:defRPr sz="8600" kern="1200">
          <a:solidFill>
            <a:schemeClr val="tx1"/>
          </a:solidFill>
          <a:latin typeface="+mn-lt"/>
          <a:ea typeface="+mn-ea"/>
          <a:cs typeface="+mn-cs"/>
        </a:defRPr>
      </a:lvl1pPr>
      <a:lvl2pPr marL="2194451" algn="l" defTabSz="4388900" rtl="0" eaLnBrk="1" latinLnBrk="0" hangingPunct="1">
        <a:defRPr sz="8600" kern="1200">
          <a:solidFill>
            <a:schemeClr val="tx1"/>
          </a:solidFill>
          <a:latin typeface="+mn-lt"/>
          <a:ea typeface="+mn-ea"/>
          <a:cs typeface="+mn-cs"/>
        </a:defRPr>
      </a:lvl2pPr>
      <a:lvl3pPr marL="4388900" algn="l" defTabSz="4388900" rtl="0" eaLnBrk="1" latinLnBrk="0" hangingPunct="1">
        <a:defRPr sz="8600" kern="1200">
          <a:solidFill>
            <a:schemeClr val="tx1"/>
          </a:solidFill>
          <a:latin typeface="+mn-lt"/>
          <a:ea typeface="+mn-ea"/>
          <a:cs typeface="+mn-cs"/>
        </a:defRPr>
      </a:lvl3pPr>
      <a:lvl4pPr marL="6583351" algn="l" defTabSz="4388900" rtl="0" eaLnBrk="1" latinLnBrk="0" hangingPunct="1">
        <a:defRPr sz="8600" kern="1200">
          <a:solidFill>
            <a:schemeClr val="tx1"/>
          </a:solidFill>
          <a:latin typeface="+mn-lt"/>
          <a:ea typeface="+mn-ea"/>
          <a:cs typeface="+mn-cs"/>
        </a:defRPr>
      </a:lvl4pPr>
      <a:lvl5pPr marL="8777801" algn="l" defTabSz="4388900" rtl="0" eaLnBrk="1" latinLnBrk="0" hangingPunct="1">
        <a:defRPr sz="8600" kern="1200">
          <a:solidFill>
            <a:schemeClr val="tx1"/>
          </a:solidFill>
          <a:latin typeface="+mn-lt"/>
          <a:ea typeface="+mn-ea"/>
          <a:cs typeface="+mn-cs"/>
        </a:defRPr>
      </a:lvl5pPr>
      <a:lvl6pPr marL="10972252" algn="l" defTabSz="4388900" rtl="0" eaLnBrk="1" latinLnBrk="0" hangingPunct="1">
        <a:defRPr sz="8600" kern="1200">
          <a:solidFill>
            <a:schemeClr val="tx1"/>
          </a:solidFill>
          <a:latin typeface="+mn-lt"/>
          <a:ea typeface="+mn-ea"/>
          <a:cs typeface="+mn-cs"/>
        </a:defRPr>
      </a:lvl6pPr>
      <a:lvl7pPr marL="13166703" algn="l" defTabSz="4388900" rtl="0" eaLnBrk="1" latinLnBrk="0" hangingPunct="1">
        <a:defRPr sz="8600" kern="1200">
          <a:solidFill>
            <a:schemeClr val="tx1"/>
          </a:solidFill>
          <a:latin typeface="+mn-lt"/>
          <a:ea typeface="+mn-ea"/>
          <a:cs typeface="+mn-cs"/>
        </a:defRPr>
      </a:lvl7pPr>
      <a:lvl8pPr marL="15361152" algn="l" defTabSz="4388900" rtl="0" eaLnBrk="1" latinLnBrk="0" hangingPunct="1">
        <a:defRPr sz="8600" kern="1200">
          <a:solidFill>
            <a:schemeClr val="tx1"/>
          </a:solidFill>
          <a:latin typeface="+mn-lt"/>
          <a:ea typeface="+mn-ea"/>
          <a:cs typeface="+mn-cs"/>
        </a:defRPr>
      </a:lvl8pPr>
      <a:lvl9pPr marL="17555603" algn="l" defTabSz="438890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xml"/><Relationship Id="rId5" Type="http://schemas.openxmlformats.org/officeDocument/2006/relationships/hyperlink" Target="https://www.oercommons.org/" TargetMode="External"/><Relationship Id="rId4" Type="http://schemas.openxmlformats.org/officeDocument/2006/relationships/hyperlink" Target="https://www.lumenlearning.com/"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5">
                <a:lumMod val="50000"/>
              </a:schemeClr>
            </a:gs>
            <a:gs pos="34000">
              <a:schemeClr val="tx2">
                <a:lumMod val="40000"/>
                <a:lumOff val="60000"/>
              </a:schemeClr>
            </a:gs>
            <a:gs pos="100000">
              <a:schemeClr val="accent5">
                <a:lumMod val="20000"/>
                <a:lumOff val="80000"/>
              </a:schemeClr>
            </a:gs>
          </a:gsLst>
          <a:lin ang="16200000" scaled="1"/>
        </a:gradFill>
        <a:effectLst/>
      </p:bgPr>
    </p:bg>
    <p:spTree>
      <p:nvGrpSpPr>
        <p:cNvPr id="1" name=""/>
        <p:cNvGrpSpPr/>
        <p:nvPr/>
      </p:nvGrpSpPr>
      <p:grpSpPr>
        <a:xfrm>
          <a:off x="0" y="0"/>
          <a:ext cx="0" cy="0"/>
          <a:chOff x="0" y="0"/>
          <a:chExt cx="0" cy="0"/>
        </a:xfrm>
      </p:grpSpPr>
      <p:sp>
        <p:nvSpPr>
          <p:cNvPr id="16" name="Text Placeholder 15"/>
          <p:cNvSpPr>
            <a:spLocks noGrp="1"/>
          </p:cNvSpPr>
          <p:nvPr>
            <p:ph type="body" sz="quarter" idx="150"/>
          </p:nvPr>
        </p:nvSpPr>
        <p:spPr/>
        <p:txBody>
          <a:bodyPr/>
          <a:lstStyle/>
          <a:p>
            <a:endParaRPr lang="en-US"/>
          </a:p>
        </p:txBody>
      </p:sp>
      <p:sp>
        <p:nvSpPr>
          <p:cNvPr id="17" name="Text Placeholder 16"/>
          <p:cNvSpPr>
            <a:spLocks noGrp="1"/>
          </p:cNvSpPr>
          <p:nvPr>
            <p:ph type="body" sz="quarter" idx="151"/>
          </p:nvPr>
        </p:nvSpPr>
        <p:spPr/>
        <p:txBody>
          <a:bodyPr>
            <a:normAutofit fontScale="92500" lnSpcReduction="10000"/>
          </a:bodyPr>
          <a:lstStyle/>
          <a:p>
            <a:endParaRPr lang="en-US"/>
          </a:p>
        </p:txBody>
      </p:sp>
      <p:sp>
        <p:nvSpPr>
          <p:cNvPr id="18" name="Text Placeholder 17"/>
          <p:cNvSpPr>
            <a:spLocks noGrp="1"/>
          </p:cNvSpPr>
          <p:nvPr>
            <p:ph type="body" sz="quarter" idx="153"/>
          </p:nvPr>
        </p:nvSpPr>
        <p:spPr/>
        <p:txBody>
          <a:bodyPr>
            <a:normAutofit fontScale="92500" lnSpcReduction="10000"/>
          </a:bodyPr>
          <a:lstStyle/>
          <a:p>
            <a:endParaRPr lang="en-US"/>
          </a:p>
        </p:txBody>
      </p:sp>
      <p:sp>
        <p:nvSpPr>
          <p:cNvPr id="19" name="Rectangle 18"/>
          <p:cNvSpPr/>
          <p:nvPr/>
        </p:nvSpPr>
        <p:spPr>
          <a:xfrm>
            <a:off x="0" y="0"/>
            <a:ext cx="43891200" cy="4664107"/>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 Placeholder 466"/>
          <p:cNvSpPr>
            <a:spLocks noGrp="1"/>
          </p:cNvSpPr>
          <p:nvPr>
            <p:ph type="body" sz="quarter" idx="153"/>
          </p:nvPr>
        </p:nvSpPr>
        <p:spPr>
          <a:xfrm>
            <a:off x="5946116" y="562314"/>
            <a:ext cx="31998968" cy="1637973"/>
          </a:xfrm>
        </p:spPr>
        <p:txBody>
          <a:bodyPr>
            <a:normAutofit fontScale="62500" lnSpcReduction="20000"/>
          </a:bodyPr>
          <a:lstStyle/>
          <a:p>
            <a:r>
              <a:rPr lang="en-US" dirty="0" smtClean="0">
                <a:latin typeface="Franklin Gothic Book" panose="020B0503020102020204" pitchFamily="34" charset="0"/>
              </a:rPr>
              <a:t>Opening Up: Why are we not using more Open Educational Resources (OER’s)?</a:t>
            </a:r>
            <a:endParaRPr lang="en-US" dirty="0">
              <a:latin typeface="Franklin Gothic Book" panose="020B0503020102020204" pitchFamily="34" charset="0"/>
            </a:endParaRPr>
          </a:p>
        </p:txBody>
      </p:sp>
      <p:sp>
        <p:nvSpPr>
          <p:cNvPr id="21" name="Text Placeholder 465"/>
          <p:cNvSpPr>
            <a:spLocks noGrp="1"/>
          </p:cNvSpPr>
          <p:nvPr>
            <p:ph type="body" sz="quarter" idx="151"/>
          </p:nvPr>
        </p:nvSpPr>
        <p:spPr>
          <a:xfrm>
            <a:off x="5919070" y="1806143"/>
            <a:ext cx="31998968" cy="1280160"/>
          </a:xfrm>
        </p:spPr>
        <p:txBody>
          <a:bodyPr>
            <a:normAutofit fontScale="92500" lnSpcReduction="10000"/>
          </a:bodyPr>
          <a:lstStyle/>
          <a:p>
            <a:r>
              <a:rPr lang="en-US" dirty="0" smtClean="0">
                <a:latin typeface="Franklin Gothic Book" panose="020B0503020102020204" pitchFamily="34" charset="0"/>
              </a:rPr>
              <a:t>Daniel A. Sabol</a:t>
            </a:r>
            <a:endParaRPr lang="en-US" dirty="0">
              <a:latin typeface="Franklin Gothic Book" panose="020B0503020102020204" pitchFamily="34" charset="0"/>
            </a:endParaRPr>
          </a:p>
        </p:txBody>
      </p:sp>
      <p:sp>
        <p:nvSpPr>
          <p:cNvPr id="22" name="Text Placeholder 464"/>
          <p:cNvSpPr>
            <a:spLocks noGrp="1"/>
          </p:cNvSpPr>
          <p:nvPr>
            <p:ph type="body" sz="quarter" idx="150"/>
          </p:nvPr>
        </p:nvSpPr>
        <p:spPr>
          <a:xfrm>
            <a:off x="6239039" y="3086303"/>
            <a:ext cx="31998968" cy="1532751"/>
          </a:xfrm>
        </p:spPr>
        <p:txBody>
          <a:bodyPr>
            <a:normAutofit fontScale="85000" lnSpcReduction="20000"/>
          </a:bodyPr>
          <a:lstStyle/>
          <a:p>
            <a:r>
              <a:rPr lang="en-US" dirty="0" smtClean="0">
                <a:latin typeface="Franklin Gothic Book" panose="020B0503020102020204" pitchFamily="34" charset="0"/>
              </a:rPr>
              <a:t>Pace University – Seidenberg School of Computer Science / Bronx Community College – CUNY</a:t>
            </a:r>
          </a:p>
          <a:p>
            <a:r>
              <a:rPr lang="en-US" dirty="0" smtClean="0">
                <a:latin typeface="Franklin Gothic Book" panose="020B0503020102020204" pitchFamily="34" charset="0"/>
              </a:rPr>
              <a:t>Pace University Research Day – May 2, 2018</a:t>
            </a:r>
            <a:endParaRPr lang="en-US" dirty="0">
              <a:latin typeface="Franklin Gothic Book" panose="020B0503020102020204" pitchFamily="34" charset="0"/>
            </a:endParaRPr>
          </a:p>
        </p:txBody>
      </p:sp>
      <p:sp>
        <p:nvSpPr>
          <p:cNvPr id="4" name="TextBox 3"/>
          <p:cNvSpPr txBox="1"/>
          <p:nvPr/>
        </p:nvSpPr>
        <p:spPr>
          <a:xfrm>
            <a:off x="1085850" y="5105400"/>
            <a:ext cx="11410950" cy="11233845"/>
          </a:xfrm>
          <a:prstGeom prst="rect">
            <a:avLst/>
          </a:prstGeom>
          <a:noFill/>
          <a:ln>
            <a:solidFill>
              <a:schemeClr val="tx1"/>
            </a:solidFill>
          </a:ln>
        </p:spPr>
        <p:txBody>
          <a:bodyPr wrap="square" rtlCol="0">
            <a:spAutoFit/>
          </a:bodyPr>
          <a:lstStyle/>
          <a:p>
            <a:r>
              <a:rPr lang="en-US" sz="4400" b="1" dirty="0" smtClean="0"/>
              <a:t>Abstract:</a:t>
            </a:r>
          </a:p>
          <a:p>
            <a:r>
              <a:rPr lang="en-US" sz="4000" dirty="0" smtClean="0"/>
              <a:t>With the cost of text books on the rise and the decrease in academic </a:t>
            </a:r>
            <a:r>
              <a:rPr lang="en-US" sz="4000" dirty="0"/>
              <a:t>a</a:t>
            </a:r>
            <a:r>
              <a:rPr lang="en-US" sz="4000" dirty="0" smtClean="0"/>
              <a:t>ffordability by many students falling; how can we further help those in need? Using Open Educational Resources (OER’s.)  This research was done after taking a hard look at the momentum of courses presently being taught in addition to a survey sent out to teaching faculty.  It has been noted that students will purchase a textbook and never open it, or they will drop a course because they cannot afford to purchase the textbook. In addition, when using tangible textbooks we forget about the ADA compliance we should be meeting. Most open source books and other materials are digital which allows a text to speech reader to be embedded.  This alleviates a great deal of pressure put on the students with disabilities. It is hypothesized that faculty are unwilling to use OER’s due to the trust worthiness of OER’s. </a:t>
            </a:r>
            <a:endParaRPr lang="en-US" sz="4000" dirty="0"/>
          </a:p>
        </p:txBody>
      </p:sp>
      <p:sp>
        <p:nvSpPr>
          <p:cNvPr id="5" name="TextBox 4"/>
          <p:cNvSpPr txBox="1"/>
          <p:nvPr/>
        </p:nvSpPr>
        <p:spPr>
          <a:xfrm>
            <a:off x="1019174" y="16843771"/>
            <a:ext cx="11477626" cy="6309420"/>
          </a:xfrm>
          <a:prstGeom prst="rect">
            <a:avLst/>
          </a:prstGeom>
          <a:noFill/>
          <a:ln>
            <a:solidFill>
              <a:schemeClr val="tx1"/>
            </a:solidFill>
          </a:ln>
        </p:spPr>
        <p:txBody>
          <a:bodyPr wrap="square" rtlCol="0">
            <a:spAutoFit/>
          </a:bodyPr>
          <a:lstStyle/>
          <a:p>
            <a:r>
              <a:rPr lang="en-US" sz="4400" b="1" dirty="0" smtClean="0"/>
              <a:t>What are OER’s?</a:t>
            </a:r>
          </a:p>
          <a:p>
            <a:r>
              <a:rPr lang="en-US" sz="4000" dirty="0"/>
              <a:t>OER are teaching, learning, and research resources that reside in the public domain or have been released under an intellectual property license that permits their free use and re-purposing by others. Open educational resources include full courses, course materials, modules, textbooks, streaming videos, tests, software, and any other tools, materials, or techniques used to support access to knowledge.</a:t>
            </a:r>
          </a:p>
          <a:p>
            <a:endParaRPr lang="en-US" sz="4000"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0826"/>
          <a:stretch/>
        </p:blipFill>
        <p:spPr>
          <a:xfrm>
            <a:off x="12992100" y="5105400"/>
            <a:ext cx="19773900" cy="11172289"/>
          </a:xfrm>
          <a:prstGeom prst="rect">
            <a:avLst/>
          </a:prstGeom>
        </p:spPr>
      </p:pic>
      <p:sp>
        <p:nvSpPr>
          <p:cNvPr id="8" name="TextBox 7"/>
          <p:cNvSpPr txBox="1"/>
          <p:nvPr/>
        </p:nvSpPr>
        <p:spPr>
          <a:xfrm>
            <a:off x="12992100" y="16683871"/>
            <a:ext cx="19773900" cy="15850493"/>
          </a:xfrm>
          <a:prstGeom prst="rect">
            <a:avLst/>
          </a:prstGeom>
          <a:noFill/>
          <a:ln>
            <a:solidFill>
              <a:schemeClr val="tx1"/>
            </a:solidFill>
          </a:ln>
        </p:spPr>
        <p:txBody>
          <a:bodyPr wrap="square" rtlCol="0">
            <a:spAutoFit/>
          </a:bodyPr>
          <a:lstStyle/>
          <a:p>
            <a:r>
              <a:rPr lang="en-US" sz="4800" b="1" dirty="0" smtClean="0"/>
              <a:t>Outcomes:</a:t>
            </a:r>
            <a:endParaRPr lang="en-US" sz="4800" dirty="0" smtClean="0"/>
          </a:p>
          <a:p>
            <a:r>
              <a:rPr lang="en-US" sz="4800" dirty="0" smtClean="0"/>
              <a:t>    n=144     SD ± 4.5</a:t>
            </a:r>
          </a:p>
          <a:p>
            <a:endParaRPr lang="en-US" sz="4800" dirty="0" smtClean="0"/>
          </a:p>
          <a:p>
            <a:pPr marL="1143000" indent="-1143000">
              <a:buFont typeface="Arial" panose="020B0604020202020204" pitchFamily="34" charset="0"/>
              <a:buChar char="•"/>
            </a:pPr>
            <a:r>
              <a:rPr lang="en-US" sz="4400" dirty="0" smtClean="0"/>
              <a:t>Faculty want to use them, but fear the trustworthiness of the open text.</a:t>
            </a:r>
          </a:p>
          <a:p>
            <a:pPr marL="1143000" indent="-1143000">
              <a:buFont typeface="Arial" panose="020B0604020202020204" pitchFamily="34" charset="0"/>
              <a:buChar char="•"/>
            </a:pPr>
            <a:endParaRPr lang="en-US" sz="4400" dirty="0" smtClean="0"/>
          </a:p>
          <a:p>
            <a:pPr marL="1143000" indent="-1143000">
              <a:buFont typeface="Arial" panose="020B0604020202020204" pitchFamily="34" charset="0"/>
              <a:buChar char="•"/>
            </a:pPr>
            <a:r>
              <a:rPr lang="en-US" sz="4400" dirty="0" smtClean="0"/>
              <a:t>The average age of those using OER’s in their classroom were 45+.</a:t>
            </a:r>
          </a:p>
          <a:p>
            <a:pPr marL="1143000" indent="-1143000">
              <a:buFont typeface="Arial" panose="020B0604020202020204" pitchFamily="34" charset="0"/>
              <a:buChar char="•"/>
            </a:pPr>
            <a:endParaRPr lang="en-US" sz="4400" dirty="0" smtClean="0"/>
          </a:p>
          <a:p>
            <a:pPr marL="1143000" indent="-1143000">
              <a:buFont typeface="Arial" panose="020B0604020202020204" pitchFamily="34" charset="0"/>
              <a:buChar char="•"/>
            </a:pPr>
            <a:r>
              <a:rPr lang="en-US" sz="4400" dirty="0"/>
              <a:t>8</a:t>
            </a:r>
            <a:r>
              <a:rPr lang="en-US" sz="4400" dirty="0" smtClean="0"/>
              <a:t>0% Of faculty consider their students when designing a course.</a:t>
            </a:r>
          </a:p>
          <a:p>
            <a:pPr marL="1143000" indent="-1143000">
              <a:buFont typeface="Arial" panose="020B0604020202020204" pitchFamily="34" charset="0"/>
              <a:buChar char="•"/>
            </a:pPr>
            <a:endParaRPr lang="en-US" sz="4400" dirty="0" smtClean="0"/>
          </a:p>
          <a:p>
            <a:pPr marL="1143000" indent="-1143000">
              <a:buFont typeface="Arial" panose="020B0604020202020204" pitchFamily="34" charset="0"/>
              <a:buChar char="•"/>
            </a:pPr>
            <a:r>
              <a:rPr lang="en-US" sz="4400" dirty="0" smtClean="0"/>
              <a:t>45% Felt they were advanced technology users. </a:t>
            </a:r>
          </a:p>
          <a:p>
            <a:pPr marL="1143000" indent="-1143000">
              <a:buFont typeface="Arial" panose="020B0604020202020204" pitchFamily="34" charset="0"/>
              <a:buChar char="•"/>
            </a:pPr>
            <a:endParaRPr lang="en-US" sz="4400" dirty="0" smtClean="0"/>
          </a:p>
          <a:p>
            <a:pPr marL="1143000" indent="-1143000">
              <a:buFont typeface="Arial" panose="020B0604020202020204" pitchFamily="34" charset="0"/>
              <a:buChar char="•"/>
            </a:pPr>
            <a:r>
              <a:rPr lang="en-US" sz="4400" dirty="0" smtClean="0"/>
              <a:t>Most felt pressure from major publishing houses to use the text they provide.</a:t>
            </a:r>
          </a:p>
          <a:p>
            <a:pPr marL="1143000" indent="-1143000">
              <a:buFont typeface="Arial" panose="020B0604020202020204" pitchFamily="34" charset="0"/>
              <a:buChar char="•"/>
            </a:pPr>
            <a:endParaRPr lang="en-US" sz="4400" dirty="0" smtClean="0"/>
          </a:p>
          <a:p>
            <a:pPr marL="1143000" indent="-1143000">
              <a:buFont typeface="Arial" panose="020B0604020202020204" pitchFamily="34" charset="0"/>
              <a:buChar char="•"/>
            </a:pPr>
            <a:r>
              <a:rPr lang="en-US" sz="4400" dirty="0" smtClean="0"/>
              <a:t>Faculty were comfortable with the way their course was designed, but have not changed any materials for the course in </a:t>
            </a:r>
            <a:r>
              <a:rPr lang="en-US" sz="4400" dirty="0"/>
              <a:t>5</a:t>
            </a:r>
            <a:r>
              <a:rPr lang="en-US" sz="4400" dirty="0" smtClean="0"/>
              <a:t>( ± 3) years.</a:t>
            </a:r>
          </a:p>
          <a:p>
            <a:pPr marL="1143000" indent="-1143000">
              <a:buFont typeface="Arial" panose="020B0604020202020204" pitchFamily="34" charset="0"/>
              <a:buChar char="•"/>
            </a:pPr>
            <a:endParaRPr lang="en-US" sz="4400" dirty="0" smtClean="0"/>
          </a:p>
          <a:p>
            <a:pPr marL="1143000" indent="-1143000">
              <a:buFont typeface="Arial" panose="020B0604020202020204" pitchFamily="34" charset="0"/>
              <a:buChar char="•"/>
            </a:pPr>
            <a:r>
              <a:rPr lang="en-US" sz="4400" dirty="0" smtClean="0"/>
              <a:t>Most faculty members would be willing to try to design an OER course.  In addition, It has been found that universities are setting up a whole degree based on OER’s to help students who are struggling financially.  This could save the student over $2,000 in textbook fees over the course of their academic studies.</a:t>
            </a:r>
          </a:p>
          <a:p>
            <a:endParaRPr lang="en-US" sz="4400" dirty="0" smtClean="0"/>
          </a:p>
          <a:p>
            <a:endParaRPr lang="en-US" sz="4400" dirty="0" smtClean="0"/>
          </a:p>
          <a:p>
            <a:endParaRPr lang="en-US" sz="4400"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5850" y="23888700"/>
            <a:ext cx="11410950" cy="8229600"/>
          </a:xfrm>
          <a:prstGeom prst="rect">
            <a:avLst/>
          </a:prstGeom>
        </p:spPr>
      </p:pic>
      <p:sp>
        <p:nvSpPr>
          <p:cNvPr id="2" name="TextBox 1"/>
          <p:cNvSpPr txBox="1"/>
          <p:nvPr/>
        </p:nvSpPr>
        <p:spPr>
          <a:xfrm>
            <a:off x="33241129" y="5105400"/>
            <a:ext cx="10112189" cy="6740307"/>
          </a:xfrm>
          <a:prstGeom prst="rect">
            <a:avLst/>
          </a:prstGeom>
          <a:noFill/>
          <a:ln>
            <a:solidFill>
              <a:schemeClr val="tx1"/>
            </a:solidFill>
          </a:ln>
        </p:spPr>
        <p:txBody>
          <a:bodyPr wrap="square" rtlCol="0">
            <a:spAutoFit/>
          </a:bodyPr>
          <a:lstStyle/>
          <a:p>
            <a:r>
              <a:rPr lang="en-US" sz="4800" b="1" dirty="0" smtClean="0"/>
              <a:t>Methods:  </a:t>
            </a:r>
          </a:p>
          <a:p>
            <a:r>
              <a:rPr lang="en-US" sz="4800" dirty="0" smtClean="0"/>
              <a:t>A questioner was first approved by the Bronx Community College IRB. It was than sent to numerous faculty by way of list-serves and email. Eight questions were posed based upon the research  which was needed to answer the question of why more faculty object to using OER’s.</a:t>
            </a:r>
            <a:endParaRPr lang="en-US" sz="4800" dirty="0"/>
          </a:p>
        </p:txBody>
      </p:sp>
      <p:sp>
        <p:nvSpPr>
          <p:cNvPr id="3" name="TextBox 2"/>
          <p:cNvSpPr txBox="1"/>
          <p:nvPr/>
        </p:nvSpPr>
        <p:spPr>
          <a:xfrm>
            <a:off x="33241129" y="12575054"/>
            <a:ext cx="9993757" cy="16342935"/>
          </a:xfrm>
          <a:prstGeom prst="rect">
            <a:avLst/>
          </a:prstGeom>
          <a:noFill/>
          <a:ln>
            <a:solidFill>
              <a:schemeClr val="tx1"/>
            </a:solidFill>
          </a:ln>
        </p:spPr>
        <p:txBody>
          <a:bodyPr wrap="square" rtlCol="0">
            <a:spAutoFit/>
          </a:bodyPr>
          <a:lstStyle/>
          <a:p>
            <a:r>
              <a:rPr lang="en-US" sz="4800" b="1" dirty="0" smtClean="0"/>
              <a:t>Conclusion:</a:t>
            </a:r>
            <a:endParaRPr lang="en-US" sz="4800" dirty="0"/>
          </a:p>
          <a:p>
            <a:r>
              <a:rPr lang="en-US" sz="4800" dirty="0" smtClean="0"/>
              <a:t>It was found that faculty were open to using OER’s in their courses, but the major fear was the idea that the books and materials were not trustworthy or peer reviewed.  Rightly so, this is a problem, but it has not been discovered thus far as other faculty tend to publish the open work themselves.  To over come this idea it is believed that if more faculty contribute to OER’s we would have more trust.  In addition, faculty members being  subject specialist should be able to tell if a source is credible.  Last, we are eliminating ADA issues with OER’s and cutting cost for our students.  We want retention and learning going on in the classroom, not worry about getting money for a textbook or the faculty member only using the text three or four time. </a:t>
            </a:r>
            <a:endParaRPr lang="en-US" sz="4800" dirty="0"/>
          </a:p>
        </p:txBody>
      </p:sp>
      <p:sp>
        <p:nvSpPr>
          <p:cNvPr id="6" name="TextBox 5"/>
          <p:cNvSpPr txBox="1"/>
          <p:nvPr/>
        </p:nvSpPr>
        <p:spPr>
          <a:xfrm>
            <a:off x="33261300" y="29035637"/>
            <a:ext cx="9993757" cy="3477875"/>
          </a:xfrm>
          <a:prstGeom prst="rect">
            <a:avLst/>
          </a:prstGeom>
          <a:noFill/>
          <a:ln>
            <a:solidFill>
              <a:schemeClr val="tx1"/>
            </a:solidFill>
          </a:ln>
        </p:spPr>
        <p:txBody>
          <a:bodyPr wrap="square" rtlCol="0">
            <a:spAutoFit/>
          </a:bodyPr>
          <a:lstStyle/>
          <a:p>
            <a:r>
              <a:rPr lang="en-US" sz="4400" b="1" dirty="0" smtClean="0">
                <a:solidFill>
                  <a:schemeClr val="accent5">
                    <a:lumMod val="60000"/>
                    <a:lumOff val="40000"/>
                  </a:schemeClr>
                </a:solidFill>
                <a:hlinkClick r:id="rId4"/>
              </a:rPr>
              <a:t>Resources:</a:t>
            </a:r>
          </a:p>
          <a:p>
            <a:endParaRPr lang="en-US" sz="4400" b="1" dirty="0" smtClean="0">
              <a:solidFill>
                <a:schemeClr val="accent5">
                  <a:lumMod val="60000"/>
                  <a:lumOff val="40000"/>
                </a:schemeClr>
              </a:solidFill>
              <a:hlinkClick r:id="rId4"/>
            </a:endParaRPr>
          </a:p>
          <a:p>
            <a:r>
              <a:rPr lang="en-US" sz="4400" dirty="0" smtClean="0">
                <a:solidFill>
                  <a:schemeClr val="accent5">
                    <a:lumMod val="60000"/>
                    <a:lumOff val="40000"/>
                  </a:schemeClr>
                </a:solidFill>
                <a:hlinkClick r:id="rId4"/>
              </a:rPr>
              <a:t>https</a:t>
            </a:r>
            <a:r>
              <a:rPr lang="en-US" sz="4400" dirty="0">
                <a:solidFill>
                  <a:schemeClr val="accent5">
                    <a:lumMod val="60000"/>
                    <a:lumOff val="40000"/>
                  </a:schemeClr>
                </a:solidFill>
                <a:hlinkClick r:id="rId4"/>
              </a:rPr>
              <a:t>://www.lumenlearning.com</a:t>
            </a:r>
            <a:r>
              <a:rPr lang="en-US" sz="4400" dirty="0" smtClean="0">
                <a:solidFill>
                  <a:schemeClr val="accent5">
                    <a:lumMod val="60000"/>
                    <a:lumOff val="40000"/>
                  </a:schemeClr>
                </a:solidFill>
                <a:hlinkClick r:id="rId4"/>
              </a:rPr>
              <a:t>/</a:t>
            </a:r>
            <a:endParaRPr lang="en-US" sz="4400" dirty="0" smtClean="0">
              <a:solidFill>
                <a:schemeClr val="accent5">
                  <a:lumMod val="60000"/>
                  <a:lumOff val="40000"/>
                </a:schemeClr>
              </a:solidFill>
            </a:endParaRPr>
          </a:p>
          <a:p>
            <a:r>
              <a:rPr lang="en-US" sz="4400" dirty="0">
                <a:solidFill>
                  <a:schemeClr val="accent5">
                    <a:lumMod val="60000"/>
                    <a:lumOff val="40000"/>
                  </a:schemeClr>
                </a:solidFill>
                <a:hlinkClick r:id="rId5"/>
              </a:rPr>
              <a:t>https://www.oercommons.org</a:t>
            </a:r>
            <a:r>
              <a:rPr lang="en-US" sz="4400" dirty="0" smtClean="0">
                <a:solidFill>
                  <a:schemeClr val="accent5">
                    <a:lumMod val="60000"/>
                    <a:lumOff val="40000"/>
                  </a:schemeClr>
                </a:solidFill>
                <a:hlinkClick r:id="rId5"/>
              </a:rPr>
              <a:t>/</a:t>
            </a:r>
            <a:endParaRPr lang="en-US" sz="4400" dirty="0" smtClean="0">
              <a:solidFill>
                <a:schemeClr val="accent5">
                  <a:lumMod val="60000"/>
                  <a:lumOff val="40000"/>
                </a:schemeClr>
              </a:solidFill>
            </a:endParaRPr>
          </a:p>
          <a:p>
            <a:endParaRPr lang="en-US" sz="4400" dirty="0"/>
          </a:p>
        </p:txBody>
      </p:sp>
    </p:spTree>
    <p:extLst>
      <p:ext uri="{BB962C8B-B14F-4D97-AF65-F5344CB8AC3E}">
        <p14:creationId xmlns:p14="http://schemas.microsoft.com/office/powerpoint/2010/main" val="1378457655"/>
      </p:ext>
    </p:extLst>
  </p:cSld>
  <p:clrMapOvr>
    <a:masterClrMapping/>
  </p:clrMapOvr>
  <p:timing>
    <p:tnLst>
      <p:par>
        <p:cTn id="1" dur="indefinite" restart="never" nodeType="tmRoot"/>
      </p:par>
    </p:tnLst>
  </p:timing>
</p:sld>
</file>

<file path=ppt/theme/theme1.xml><?xml version="1.0" encoding="utf-8"?>
<a:theme xmlns:a="http://schemas.openxmlformats.org/drawingml/2006/main" name="36x48-Template-V2b">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lassic 3 Columns">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36x48-Template-V2b</Template>
  <TotalTime>444</TotalTime>
  <Words>652</Words>
  <Application>Microsoft Office PowerPoint</Application>
  <PresentationFormat>Custom</PresentationFormat>
  <Paragraphs>33</Paragraphs>
  <Slides>1</Slides>
  <Notes>0</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1</vt:i4>
      </vt:variant>
    </vt:vector>
  </HeadingPairs>
  <TitlesOfParts>
    <vt:vector size="10" baseType="lpstr">
      <vt:lpstr>Arial</vt:lpstr>
      <vt:lpstr>Calibri</vt:lpstr>
      <vt:lpstr>Franklin Gothic Book</vt:lpstr>
      <vt:lpstr>Times New Roman</vt:lpstr>
      <vt:lpstr>Trebuchet MS</vt:lpstr>
      <vt:lpstr>36x48-Template-V2b</vt:lpstr>
      <vt:lpstr>1_Classic 3 Columns</vt:lpstr>
      <vt:lpstr>Classic - Wide Center</vt:lpstr>
      <vt:lpstr>Image</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CanterburyMedia</dc:creator>
  <dc:description>This template is the property of PosterPresentations.com. Call us if you need help with this poster template._x000d_
1-866-649-3004           _x000d_
 (c)PosterPresentations.com</dc:description>
  <cp:lastModifiedBy>Windows User</cp:lastModifiedBy>
  <cp:revision>69</cp:revision>
  <dcterms:created xsi:type="dcterms:W3CDTF">2012-02-03T19:11:35Z</dcterms:created>
  <dcterms:modified xsi:type="dcterms:W3CDTF">2018-05-02T22:33:28Z</dcterms:modified>
</cp:coreProperties>
</file>